
<file path=[Content_Types].xml><?xml version="1.0" encoding="utf-8"?>
<Types xmlns="http://schemas.openxmlformats.org/package/2006/content-types">
  <Default Extension="bin" ContentType="application/vnd.openxmlformats-officedocument.oleObject"/>
  <Default Extension="jpeg" ContentType="image/jpeg"/>
  <Default Extension="m4a" ContentType="audio/mp4"/>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9" r:id="rId1"/>
  </p:sldMasterIdLst>
  <p:notesMasterIdLst>
    <p:notesMasterId r:id="rId17"/>
  </p:notesMasterIdLst>
  <p:sldIdLst>
    <p:sldId id="311" r:id="rId2"/>
    <p:sldId id="312" r:id="rId3"/>
    <p:sldId id="313" r:id="rId4"/>
    <p:sldId id="314" r:id="rId5"/>
    <p:sldId id="374" r:id="rId6"/>
    <p:sldId id="315" r:id="rId7"/>
    <p:sldId id="316" r:id="rId8"/>
    <p:sldId id="317" r:id="rId9"/>
    <p:sldId id="318" r:id="rId10"/>
    <p:sldId id="319" r:id="rId11"/>
    <p:sldId id="320" r:id="rId12"/>
    <p:sldId id="321" r:id="rId13"/>
    <p:sldId id="322" r:id="rId14"/>
    <p:sldId id="324" r:id="rId15"/>
    <p:sldId id="325" r:id="rId16"/>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0033"/>
    <a:srgbClr val="FF3300"/>
    <a:srgbClr val="CC0000"/>
    <a:srgbClr val="FF0000"/>
    <a:srgbClr val="CC3300"/>
    <a:srgbClr val="800000"/>
    <a:srgbClr val="FFFF99"/>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071" autoAdjust="0"/>
  </p:normalViewPr>
  <p:slideViewPr>
    <p:cSldViewPr>
      <p:cViewPr varScale="1">
        <p:scale>
          <a:sx n="68" d="100"/>
          <a:sy n="68" d="100"/>
        </p:scale>
        <p:origin x="1233" y="5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198" cy="7619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png"/></Relationships>
</file>

<file path=ppt/media/image1.png>
</file>

<file path=ppt/media/image2.jpeg>
</file>

<file path=ppt/media/image3.png>
</file>

<file path=ppt/media/image4.jpeg>
</file>

<file path=ppt/media/image5.jpeg>
</file>

<file path=ppt/media/image6.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45762" name="Rectangle 2">
            <a:extLst>
              <a:ext uri="{FF2B5EF4-FFF2-40B4-BE49-F238E27FC236}">
                <a16:creationId xmlns:a16="http://schemas.microsoft.com/office/drawing/2014/main" id="{24C4C1E0-00BB-4A8B-9AAE-7B925396108D}"/>
              </a:ext>
            </a:extLst>
          </p:cNvPr>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defRPr sz="1200">
                <a:latin typeface="Arial" panose="020B0604020202020204" pitchFamily="34" charset="0"/>
              </a:defRPr>
            </a:lvl1pPr>
          </a:lstStyle>
          <a:p>
            <a:pPr>
              <a:defRPr/>
            </a:pPr>
            <a:endParaRPr lang="en-US" altLang="zh-CN"/>
          </a:p>
        </p:txBody>
      </p:sp>
      <p:sp>
        <p:nvSpPr>
          <p:cNvPr id="245763" name="Rectangle 3">
            <a:extLst>
              <a:ext uri="{FF2B5EF4-FFF2-40B4-BE49-F238E27FC236}">
                <a16:creationId xmlns:a16="http://schemas.microsoft.com/office/drawing/2014/main" id="{632C4851-304E-4DCA-B213-B07270036137}"/>
              </a:ext>
            </a:extLst>
          </p:cNvPr>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a:latin typeface="Arial" panose="020B0604020202020204" pitchFamily="34" charset="0"/>
              </a:defRPr>
            </a:lvl1pPr>
          </a:lstStyle>
          <a:p>
            <a:pPr>
              <a:defRPr/>
            </a:pPr>
            <a:endParaRPr lang="en-US" altLang="zh-CN"/>
          </a:p>
        </p:txBody>
      </p:sp>
      <p:sp>
        <p:nvSpPr>
          <p:cNvPr id="2052" name="Rectangle 4">
            <a:extLst>
              <a:ext uri="{FF2B5EF4-FFF2-40B4-BE49-F238E27FC236}">
                <a16:creationId xmlns:a16="http://schemas.microsoft.com/office/drawing/2014/main" id="{427B3B04-4BB1-4B35-A921-C100EDC751CC}"/>
              </a:ext>
            </a:extLst>
          </p:cNvPr>
          <p:cNvSpPr>
            <a:spLocks noGrp="1" noRot="1" noChangeAspect="1" noChangeArrowheads="1" noTextEdit="1"/>
          </p:cNvSpPr>
          <p:nvPr>
            <p:ph type="sldImg" idx="4294967295"/>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65" name="Rectangle 5">
            <a:extLst>
              <a:ext uri="{FF2B5EF4-FFF2-40B4-BE49-F238E27FC236}">
                <a16:creationId xmlns:a16="http://schemas.microsoft.com/office/drawing/2014/main" id="{E7E1C54E-4E5A-4052-93D1-26C9FE4FC86E}"/>
              </a:ext>
            </a:extLst>
          </p:cNvPr>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45766" name="Rectangle 6">
            <a:extLst>
              <a:ext uri="{FF2B5EF4-FFF2-40B4-BE49-F238E27FC236}">
                <a16:creationId xmlns:a16="http://schemas.microsoft.com/office/drawing/2014/main" id="{64660061-1C08-48AE-9EC1-0670A59565F9}"/>
              </a:ext>
            </a:extLst>
          </p:cNvPr>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defRPr sz="1200">
                <a:latin typeface="Arial" panose="020B0604020202020204" pitchFamily="34" charset="0"/>
              </a:defRPr>
            </a:lvl1pPr>
          </a:lstStyle>
          <a:p>
            <a:pPr>
              <a:defRPr/>
            </a:pPr>
            <a:endParaRPr lang="en-US" altLang="zh-CN"/>
          </a:p>
        </p:txBody>
      </p:sp>
      <p:sp>
        <p:nvSpPr>
          <p:cNvPr id="245767" name="Rectangle 7">
            <a:extLst>
              <a:ext uri="{FF2B5EF4-FFF2-40B4-BE49-F238E27FC236}">
                <a16:creationId xmlns:a16="http://schemas.microsoft.com/office/drawing/2014/main" id="{BBD436B8-95A4-47D8-A2B3-4FB9827365C7}"/>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smtClean="0"/>
            </a:lvl1pPr>
          </a:lstStyle>
          <a:p>
            <a:pPr>
              <a:defRPr/>
            </a:pPr>
            <a:fld id="{45E55E66-7357-454C-9F95-4FD894F2B760}"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755109F0-1975-44FA-B0FF-C9580F1D7F9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567FCE58-3E72-43D4-912B-C39C95E1AB9D}" type="slidenum">
              <a:rPr lang="en-US" altLang="zh-CN"/>
              <a:pPr/>
              <a:t>1</a:t>
            </a:fld>
            <a:endParaRPr lang="en-US" altLang="zh-CN"/>
          </a:p>
        </p:txBody>
      </p:sp>
      <p:sp>
        <p:nvSpPr>
          <p:cNvPr id="75778" name="Rectangle 2">
            <a:extLst>
              <a:ext uri="{FF2B5EF4-FFF2-40B4-BE49-F238E27FC236}">
                <a16:creationId xmlns:a16="http://schemas.microsoft.com/office/drawing/2014/main" id="{564CD930-9C18-4FF0-863A-E5A8F7743D5D}"/>
              </a:ext>
            </a:extLst>
          </p:cNvPr>
          <p:cNvSpPr>
            <a:spLocks noGrp="1" noRot="1" noChangeAspect="1" noChangeArrowheads="1" noTextEdit="1"/>
          </p:cNvSpPr>
          <p:nvPr>
            <p:ph type="sldImg" idx="4294967295"/>
          </p:nvPr>
        </p:nvSpPr>
        <p:spPr>
          <a:ln/>
        </p:spPr>
      </p:sp>
      <p:sp>
        <p:nvSpPr>
          <p:cNvPr id="75779" name="Rectangle 3">
            <a:extLst>
              <a:ext uri="{FF2B5EF4-FFF2-40B4-BE49-F238E27FC236}">
                <a16:creationId xmlns:a16="http://schemas.microsoft.com/office/drawing/2014/main" id="{C1F305BC-1C90-40AF-81C0-3D8DD14D10B3}"/>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7">
            <a:extLst>
              <a:ext uri="{FF2B5EF4-FFF2-40B4-BE49-F238E27FC236}">
                <a16:creationId xmlns:a16="http://schemas.microsoft.com/office/drawing/2014/main" id="{2DD304DA-E7CC-4919-8D45-4A7B697434C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8B5C268A-193E-484D-9CF1-7084EBF3D4FC}" type="slidenum">
              <a:rPr lang="en-US" altLang="zh-CN"/>
              <a:pPr/>
              <a:t>11</a:t>
            </a:fld>
            <a:endParaRPr lang="en-US" altLang="zh-CN"/>
          </a:p>
        </p:txBody>
      </p:sp>
      <p:sp>
        <p:nvSpPr>
          <p:cNvPr id="95234" name="Rectangle 2">
            <a:extLst>
              <a:ext uri="{FF2B5EF4-FFF2-40B4-BE49-F238E27FC236}">
                <a16:creationId xmlns:a16="http://schemas.microsoft.com/office/drawing/2014/main" id="{CCD0B3DE-B352-49BE-A94A-C4E50797E44C}"/>
              </a:ext>
            </a:extLst>
          </p:cNvPr>
          <p:cNvSpPr>
            <a:spLocks noGrp="1" noRot="1" noChangeAspect="1" noChangeArrowheads="1" noTextEdit="1"/>
          </p:cNvSpPr>
          <p:nvPr>
            <p:ph type="sldImg" idx="4294967295"/>
          </p:nvPr>
        </p:nvSpPr>
        <p:spPr>
          <a:ln/>
        </p:spPr>
      </p:sp>
      <p:sp>
        <p:nvSpPr>
          <p:cNvPr id="95235" name="Rectangle 3">
            <a:extLst>
              <a:ext uri="{FF2B5EF4-FFF2-40B4-BE49-F238E27FC236}">
                <a16:creationId xmlns:a16="http://schemas.microsoft.com/office/drawing/2014/main" id="{C9B23612-7192-4C3D-87F2-9A68C67643E2}"/>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7">
            <a:extLst>
              <a:ext uri="{FF2B5EF4-FFF2-40B4-BE49-F238E27FC236}">
                <a16:creationId xmlns:a16="http://schemas.microsoft.com/office/drawing/2014/main" id="{E28A5D76-D629-4EB7-B167-198A18257D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22ADAC7E-50F2-43F9-A60A-63E2F7F76C4F}" type="slidenum">
              <a:rPr lang="en-US" altLang="zh-CN"/>
              <a:pPr/>
              <a:t>12</a:t>
            </a:fld>
            <a:endParaRPr lang="en-US" altLang="zh-CN"/>
          </a:p>
        </p:txBody>
      </p:sp>
      <p:sp>
        <p:nvSpPr>
          <p:cNvPr id="97282" name="Rectangle 2">
            <a:extLst>
              <a:ext uri="{FF2B5EF4-FFF2-40B4-BE49-F238E27FC236}">
                <a16:creationId xmlns:a16="http://schemas.microsoft.com/office/drawing/2014/main" id="{100C1061-5D3B-40A4-A2ED-70E5396FE086}"/>
              </a:ext>
            </a:extLst>
          </p:cNvPr>
          <p:cNvSpPr>
            <a:spLocks noGrp="1" noRot="1" noChangeAspect="1" noChangeArrowheads="1" noTextEdit="1"/>
          </p:cNvSpPr>
          <p:nvPr>
            <p:ph type="sldImg" idx="4294967295"/>
          </p:nvPr>
        </p:nvSpPr>
        <p:spPr>
          <a:ln/>
        </p:spPr>
      </p:sp>
      <p:sp>
        <p:nvSpPr>
          <p:cNvPr id="97283" name="Rectangle 3">
            <a:extLst>
              <a:ext uri="{FF2B5EF4-FFF2-40B4-BE49-F238E27FC236}">
                <a16:creationId xmlns:a16="http://schemas.microsoft.com/office/drawing/2014/main" id="{D87D1B46-013F-4A54-849C-F82B881376C1}"/>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7">
            <a:extLst>
              <a:ext uri="{FF2B5EF4-FFF2-40B4-BE49-F238E27FC236}">
                <a16:creationId xmlns:a16="http://schemas.microsoft.com/office/drawing/2014/main" id="{D635E0E0-273B-4C7D-98CF-7103AE07C7C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82063E28-F6E9-4DEC-86DA-93F95263FCCB}" type="slidenum">
              <a:rPr lang="en-US" altLang="zh-CN"/>
              <a:pPr/>
              <a:t>13</a:t>
            </a:fld>
            <a:endParaRPr lang="en-US" altLang="zh-CN"/>
          </a:p>
        </p:txBody>
      </p:sp>
      <p:sp>
        <p:nvSpPr>
          <p:cNvPr id="99330" name="Rectangle 2">
            <a:extLst>
              <a:ext uri="{FF2B5EF4-FFF2-40B4-BE49-F238E27FC236}">
                <a16:creationId xmlns:a16="http://schemas.microsoft.com/office/drawing/2014/main" id="{5CC861E1-5531-4480-8079-6699CF4381E4}"/>
              </a:ext>
            </a:extLst>
          </p:cNvPr>
          <p:cNvSpPr>
            <a:spLocks noGrp="1" noRot="1" noChangeAspect="1" noChangeArrowheads="1" noTextEdit="1"/>
          </p:cNvSpPr>
          <p:nvPr>
            <p:ph type="sldImg" idx="4294967295"/>
          </p:nvPr>
        </p:nvSpPr>
        <p:spPr>
          <a:ln/>
        </p:spPr>
      </p:sp>
      <p:sp>
        <p:nvSpPr>
          <p:cNvPr id="99331" name="Rectangle 3">
            <a:extLst>
              <a:ext uri="{FF2B5EF4-FFF2-40B4-BE49-F238E27FC236}">
                <a16:creationId xmlns:a16="http://schemas.microsoft.com/office/drawing/2014/main" id="{8524CC2C-45E2-4542-923E-EEB45CBBE71B}"/>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Rectangle 7">
            <a:extLst>
              <a:ext uri="{FF2B5EF4-FFF2-40B4-BE49-F238E27FC236}">
                <a16:creationId xmlns:a16="http://schemas.microsoft.com/office/drawing/2014/main" id="{12D10EAA-6DD2-4FB1-9B58-BA9B06DCB21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BC127E36-37D7-49A1-A316-6D1711F5CFA3}" type="slidenum">
              <a:rPr lang="en-US" altLang="zh-CN"/>
              <a:pPr/>
              <a:t>14</a:t>
            </a:fld>
            <a:endParaRPr lang="en-US" altLang="zh-CN"/>
          </a:p>
        </p:txBody>
      </p:sp>
      <p:sp>
        <p:nvSpPr>
          <p:cNvPr id="101378" name="Rectangle 2">
            <a:extLst>
              <a:ext uri="{FF2B5EF4-FFF2-40B4-BE49-F238E27FC236}">
                <a16:creationId xmlns:a16="http://schemas.microsoft.com/office/drawing/2014/main" id="{DC527659-EDBE-452B-AEBC-CEF6D91F3F9D}"/>
              </a:ext>
            </a:extLst>
          </p:cNvPr>
          <p:cNvSpPr>
            <a:spLocks noGrp="1" noRot="1" noChangeAspect="1" noChangeArrowheads="1" noTextEdit="1"/>
          </p:cNvSpPr>
          <p:nvPr>
            <p:ph type="sldImg" idx="4294967295"/>
          </p:nvPr>
        </p:nvSpPr>
        <p:spPr>
          <a:ln/>
        </p:spPr>
      </p:sp>
      <p:sp>
        <p:nvSpPr>
          <p:cNvPr id="101379" name="Rectangle 3">
            <a:extLst>
              <a:ext uri="{FF2B5EF4-FFF2-40B4-BE49-F238E27FC236}">
                <a16:creationId xmlns:a16="http://schemas.microsoft.com/office/drawing/2014/main" id="{612F9456-3F43-4384-A5EF-53EAD5BEDAC4}"/>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7">
            <a:extLst>
              <a:ext uri="{FF2B5EF4-FFF2-40B4-BE49-F238E27FC236}">
                <a16:creationId xmlns:a16="http://schemas.microsoft.com/office/drawing/2014/main" id="{D4C55B59-A008-4518-9B91-F887BD52EF0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CBCF8C3F-1F4B-41A2-8B7D-A4AFE751CC5A}" type="slidenum">
              <a:rPr lang="en-US" altLang="zh-CN"/>
              <a:pPr/>
              <a:t>15</a:t>
            </a:fld>
            <a:endParaRPr lang="en-US" altLang="zh-CN"/>
          </a:p>
        </p:txBody>
      </p:sp>
      <p:sp>
        <p:nvSpPr>
          <p:cNvPr id="103426" name="Rectangle 2">
            <a:extLst>
              <a:ext uri="{FF2B5EF4-FFF2-40B4-BE49-F238E27FC236}">
                <a16:creationId xmlns:a16="http://schemas.microsoft.com/office/drawing/2014/main" id="{6E0C8BDA-479A-474E-A4D8-0325A5371E57}"/>
              </a:ext>
            </a:extLst>
          </p:cNvPr>
          <p:cNvSpPr>
            <a:spLocks noGrp="1" noRot="1" noChangeAspect="1" noChangeArrowheads="1" noTextEdit="1"/>
          </p:cNvSpPr>
          <p:nvPr>
            <p:ph type="sldImg" idx="4294967295"/>
          </p:nvPr>
        </p:nvSpPr>
        <p:spPr>
          <a:ln/>
        </p:spPr>
      </p:sp>
      <p:sp>
        <p:nvSpPr>
          <p:cNvPr id="103427" name="Rectangle 3">
            <a:extLst>
              <a:ext uri="{FF2B5EF4-FFF2-40B4-BE49-F238E27FC236}">
                <a16:creationId xmlns:a16="http://schemas.microsoft.com/office/drawing/2014/main" id="{0D3675F8-CFB5-4389-BC54-B4328ED9121D}"/>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46A71C2B-2648-4162-9568-3B5E381E4DB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7B36CFE9-F8DF-49AA-93E0-9A11C0FB7F5D}" type="slidenum">
              <a:rPr lang="en-US" altLang="zh-CN"/>
              <a:pPr/>
              <a:t>2</a:t>
            </a:fld>
            <a:endParaRPr lang="en-US" altLang="zh-CN"/>
          </a:p>
        </p:txBody>
      </p:sp>
      <p:sp>
        <p:nvSpPr>
          <p:cNvPr id="77826" name="Rectangle 2">
            <a:extLst>
              <a:ext uri="{FF2B5EF4-FFF2-40B4-BE49-F238E27FC236}">
                <a16:creationId xmlns:a16="http://schemas.microsoft.com/office/drawing/2014/main" id="{7C310A63-18B6-4A8D-8EAC-7534E614B18E}"/>
              </a:ext>
            </a:extLst>
          </p:cNvPr>
          <p:cNvSpPr>
            <a:spLocks noGrp="1" noRot="1" noChangeAspect="1" noChangeArrowheads="1" noTextEdit="1"/>
          </p:cNvSpPr>
          <p:nvPr>
            <p:ph type="sldImg" idx="4294967295"/>
          </p:nvPr>
        </p:nvSpPr>
        <p:spPr>
          <a:ln/>
        </p:spPr>
      </p:sp>
      <p:sp>
        <p:nvSpPr>
          <p:cNvPr id="77827" name="Rectangle 3">
            <a:extLst>
              <a:ext uri="{FF2B5EF4-FFF2-40B4-BE49-F238E27FC236}">
                <a16:creationId xmlns:a16="http://schemas.microsoft.com/office/drawing/2014/main" id="{68A2F5CA-7785-49D3-B04C-F4B510659F70}"/>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6C328971-0F93-4CBA-8D35-9B227CC8BD4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FD5467B6-9B60-40C9-A9B9-D65B77BFCE42}" type="slidenum">
              <a:rPr lang="en-US" altLang="zh-CN"/>
              <a:pPr/>
              <a:t>3</a:t>
            </a:fld>
            <a:endParaRPr lang="en-US" altLang="zh-CN"/>
          </a:p>
        </p:txBody>
      </p:sp>
      <p:sp>
        <p:nvSpPr>
          <p:cNvPr id="79874" name="Rectangle 2">
            <a:extLst>
              <a:ext uri="{FF2B5EF4-FFF2-40B4-BE49-F238E27FC236}">
                <a16:creationId xmlns:a16="http://schemas.microsoft.com/office/drawing/2014/main" id="{4BAAEB68-707C-42D0-AFE5-0F1EF56F09D4}"/>
              </a:ext>
            </a:extLst>
          </p:cNvPr>
          <p:cNvSpPr>
            <a:spLocks noGrp="1" noRot="1" noChangeAspect="1" noChangeArrowheads="1" noTextEdit="1"/>
          </p:cNvSpPr>
          <p:nvPr>
            <p:ph type="sldImg" idx="4294967295"/>
          </p:nvPr>
        </p:nvSpPr>
        <p:spPr>
          <a:ln/>
        </p:spPr>
      </p:sp>
      <p:sp>
        <p:nvSpPr>
          <p:cNvPr id="79875" name="Rectangle 3">
            <a:extLst>
              <a:ext uri="{FF2B5EF4-FFF2-40B4-BE49-F238E27FC236}">
                <a16:creationId xmlns:a16="http://schemas.microsoft.com/office/drawing/2014/main" id="{B9A8E2B9-597E-48E2-8862-41570B1815BD}"/>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623A6769-BE5D-4805-BC4A-DA3674EC1D2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19FEBF43-279F-4274-828B-CF291BB143F5}" type="slidenum">
              <a:rPr lang="en-US" altLang="zh-CN"/>
              <a:pPr/>
              <a:t>4</a:t>
            </a:fld>
            <a:endParaRPr lang="en-US" altLang="zh-CN"/>
          </a:p>
        </p:txBody>
      </p:sp>
      <p:sp>
        <p:nvSpPr>
          <p:cNvPr id="81922" name="Rectangle 2">
            <a:extLst>
              <a:ext uri="{FF2B5EF4-FFF2-40B4-BE49-F238E27FC236}">
                <a16:creationId xmlns:a16="http://schemas.microsoft.com/office/drawing/2014/main" id="{3D31B7F6-0687-4307-B5F8-61F7A5E9461E}"/>
              </a:ext>
            </a:extLst>
          </p:cNvPr>
          <p:cNvSpPr>
            <a:spLocks noGrp="1" noRot="1" noChangeAspect="1" noChangeArrowheads="1" noTextEdit="1"/>
          </p:cNvSpPr>
          <p:nvPr>
            <p:ph type="sldImg" idx="4294967295"/>
          </p:nvPr>
        </p:nvSpPr>
        <p:spPr>
          <a:ln/>
        </p:spPr>
      </p:sp>
      <p:sp>
        <p:nvSpPr>
          <p:cNvPr id="81923" name="Rectangle 3">
            <a:extLst>
              <a:ext uri="{FF2B5EF4-FFF2-40B4-BE49-F238E27FC236}">
                <a16:creationId xmlns:a16="http://schemas.microsoft.com/office/drawing/2014/main" id="{38457C50-AAF9-4FA6-939F-FCD214AF72AB}"/>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a:extLst>
              <a:ext uri="{FF2B5EF4-FFF2-40B4-BE49-F238E27FC236}">
                <a16:creationId xmlns:a16="http://schemas.microsoft.com/office/drawing/2014/main" id="{EC583CD3-EF7C-43B9-8DFC-6E2E4049E05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16F095B5-1BC0-4B2E-93C1-7D5D1775610A}" type="slidenum">
              <a:rPr lang="en-US" altLang="zh-CN"/>
              <a:pPr/>
              <a:t>6</a:t>
            </a:fld>
            <a:endParaRPr lang="en-US" altLang="zh-CN"/>
          </a:p>
        </p:txBody>
      </p:sp>
      <p:sp>
        <p:nvSpPr>
          <p:cNvPr id="84994" name="Rectangle 2">
            <a:extLst>
              <a:ext uri="{FF2B5EF4-FFF2-40B4-BE49-F238E27FC236}">
                <a16:creationId xmlns:a16="http://schemas.microsoft.com/office/drawing/2014/main" id="{0F92265F-AC3F-4251-B569-4C643059B178}"/>
              </a:ext>
            </a:extLst>
          </p:cNvPr>
          <p:cNvSpPr>
            <a:spLocks noGrp="1" noRot="1" noChangeAspect="1" noChangeArrowheads="1" noTextEdit="1"/>
          </p:cNvSpPr>
          <p:nvPr>
            <p:ph type="sldImg" idx="4294967295"/>
          </p:nvPr>
        </p:nvSpPr>
        <p:spPr>
          <a:ln/>
        </p:spPr>
      </p:sp>
      <p:sp>
        <p:nvSpPr>
          <p:cNvPr id="84995" name="Rectangle 3">
            <a:extLst>
              <a:ext uri="{FF2B5EF4-FFF2-40B4-BE49-F238E27FC236}">
                <a16:creationId xmlns:a16="http://schemas.microsoft.com/office/drawing/2014/main" id="{76E763AC-8D4C-45CB-A3EB-8DE9E903AA74}"/>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7">
            <a:extLst>
              <a:ext uri="{FF2B5EF4-FFF2-40B4-BE49-F238E27FC236}">
                <a16:creationId xmlns:a16="http://schemas.microsoft.com/office/drawing/2014/main" id="{FF0C2CAA-8AEC-4D63-928E-E448091271A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5687FE0D-5E34-47DE-8FA0-B0E286244EBE}" type="slidenum">
              <a:rPr lang="en-US" altLang="zh-CN"/>
              <a:pPr/>
              <a:t>7</a:t>
            </a:fld>
            <a:endParaRPr lang="en-US" altLang="zh-CN"/>
          </a:p>
        </p:txBody>
      </p:sp>
      <p:sp>
        <p:nvSpPr>
          <p:cNvPr id="87042" name="Rectangle 2">
            <a:extLst>
              <a:ext uri="{FF2B5EF4-FFF2-40B4-BE49-F238E27FC236}">
                <a16:creationId xmlns:a16="http://schemas.microsoft.com/office/drawing/2014/main" id="{5E3CB4B2-C5CC-4885-A251-3EA168DFC1DE}"/>
              </a:ext>
            </a:extLst>
          </p:cNvPr>
          <p:cNvSpPr>
            <a:spLocks noGrp="1" noRot="1" noChangeAspect="1" noChangeArrowheads="1" noTextEdit="1"/>
          </p:cNvSpPr>
          <p:nvPr>
            <p:ph type="sldImg" idx="4294967295"/>
          </p:nvPr>
        </p:nvSpPr>
        <p:spPr>
          <a:ln/>
        </p:spPr>
      </p:sp>
      <p:sp>
        <p:nvSpPr>
          <p:cNvPr id="87043" name="Rectangle 3">
            <a:extLst>
              <a:ext uri="{FF2B5EF4-FFF2-40B4-BE49-F238E27FC236}">
                <a16:creationId xmlns:a16="http://schemas.microsoft.com/office/drawing/2014/main" id="{CE5028ED-5184-4649-89F9-0E9CE62713E0}"/>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7">
            <a:extLst>
              <a:ext uri="{FF2B5EF4-FFF2-40B4-BE49-F238E27FC236}">
                <a16:creationId xmlns:a16="http://schemas.microsoft.com/office/drawing/2014/main" id="{6961EE07-9F54-4CED-92F7-E1785BBC68E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0C962DE3-FD87-42BE-8900-1E54247B26CF}" type="slidenum">
              <a:rPr lang="en-US" altLang="zh-CN"/>
              <a:pPr/>
              <a:t>8</a:t>
            </a:fld>
            <a:endParaRPr lang="en-US" altLang="zh-CN"/>
          </a:p>
        </p:txBody>
      </p:sp>
      <p:sp>
        <p:nvSpPr>
          <p:cNvPr id="89090" name="Rectangle 2">
            <a:extLst>
              <a:ext uri="{FF2B5EF4-FFF2-40B4-BE49-F238E27FC236}">
                <a16:creationId xmlns:a16="http://schemas.microsoft.com/office/drawing/2014/main" id="{DC46C891-6409-4FE7-A698-9F4656C78420}"/>
              </a:ext>
            </a:extLst>
          </p:cNvPr>
          <p:cNvSpPr>
            <a:spLocks noGrp="1" noRot="1" noChangeAspect="1" noChangeArrowheads="1" noTextEdit="1"/>
          </p:cNvSpPr>
          <p:nvPr>
            <p:ph type="sldImg" idx="4294967295"/>
          </p:nvPr>
        </p:nvSpPr>
        <p:spPr>
          <a:ln/>
        </p:spPr>
      </p:sp>
      <p:sp>
        <p:nvSpPr>
          <p:cNvPr id="89091" name="Rectangle 3">
            <a:extLst>
              <a:ext uri="{FF2B5EF4-FFF2-40B4-BE49-F238E27FC236}">
                <a16:creationId xmlns:a16="http://schemas.microsoft.com/office/drawing/2014/main" id="{507646BA-740A-446E-B69E-1AE715CF2F47}"/>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7">
            <a:extLst>
              <a:ext uri="{FF2B5EF4-FFF2-40B4-BE49-F238E27FC236}">
                <a16:creationId xmlns:a16="http://schemas.microsoft.com/office/drawing/2014/main" id="{F0689A94-4E96-4F62-8562-35AAC7D3C47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F5420090-B4F3-4098-9185-CE7F481369C5}" type="slidenum">
              <a:rPr lang="en-US" altLang="zh-CN"/>
              <a:pPr/>
              <a:t>9</a:t>
            </a:fld>
            <a:endParaRPr lang="en-US" altLang="zh-CN"/>
          </a:p>
        </p:txBody>
      </p:sp>
      <p:sp>
        <p:nvSpPr>
          <p:cNvPr id="91138" name="Rectangle 2">
            <a:extLst>
              <a:ext uri="{FF2B5EF4-FFF2-40B4-BE49-F238E27FC236}">
                <a16:creationId xmlns:a16="http://schemas.microsoft.com/office/drawing/2014/main" id="{41C865AC-7DB2-4172-9DF9-367BD4B2515B}"/>
              </a:ext>
            </a:extLst>
          </p:cNvPr>
          <p:cNvSpPr>
            <a:spLocks noGrp="1" noRot="1" noChangeAspect="1" noChangeArrowheads="1" noTextEdit="1"/>
          </p:cNvSpPr>
          <p:nvPr>
            <p:ph type="sldImg" idx="4294967295"/>
          </p:nvPr>
        </p:nvSpPr>
        <p:spPr>
          <a:ln/>
        </p:spPr>
      </p:sp>
      <p:sp>
        <p:nvSpPr>
          <p:cNvPr id="91139" name="Rectangle 3">
            <a:extLst>
              <a:ext uri="{FF2B5EF4-FFF2-40B4-BE49-F238E27FC236}">
                <a16:creationId xmlns:a16="http://schemas.microsoft.com/office/drawing/2014/main" id="{88D75F4C-BED2-400C-9819-BA9A90F4AD26}"/>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7">
            <a:extLst>
              <a:ext uri="{FF2B5EF4-FFF2-40B4-BE49-F238E27FC236}">
                <a16:creationId xmlns:a16="http://schemas.microsoft.com/office/drawing/2014/main" id="{D599CE8C-9DDC-4B46-88D3-3A6B76C9F50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D46BC465-636C-4273-A0AE-5C351D9A7252}" type="slidenum">
              <a:rPr lang="en-US" altLang="zh-CN"/>
              <a:pPr/>
              <a:t>10</a:t>
            </a:fld>
            <a:endParaRPr lang="en-US" altLang="zh-CN"/>
          </a:p>
        </p:txBody>
      </p:sp>
      <p:sp>
        <p:nvSpPr>
          <p:cNvPr id="93186" name="Rectangle 2">
            <a:extLst>
              <a:ext uri="{FF2B5EF4-FFF2-40B4-BE49-F238E27FC236}">
                <a16:creationId xmlns:a16="http://schemas.microsoft.com/office/drawing/2014/main" id="{5338EB05-3048-4206-A771-A4AB5E9DC92E}"/>
              </a:ext>
            </a:extLst>
          </p:cNvPr>
          <p:cNvSpPr>
            <a:spLocks noGrp="1" noRot="1" noChangeAspect="1" noChangeArrowheads="1" noTextEdit="1"/>
          </p:cNvSpPr>
          <p:nvPr>
            <p:ph type="sldImg" idx="4294967295"/>
          </p:nvPr>
        </p:nvSpPr>
        <p:spPr>
          <a:ln/>
        </p:spPr>
      </p:sp>
      <p:sp>
        <p:nvSpPr>
          <p:cNvPr id="93187" name="Rectangle 3">
            <a:extLst>
              <a:ext uri="{FF2B5EF4-FFF2-40B4-BE49-F238E27FC236}">
                <a16:creationId xmlns:a16="http://schemas.microsoft.com/office/drawing/2014/main" id="{65248FFB-071F-4DE3-9BF8-E737708ACF11}"/>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noProof="1"/>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a:t>单击此处编辑母版副标题样式</a:t>
            </a:r>
          </a:p>
        </p:txBody>
      </p:sp>
      <p:sp>
        <p:nvSpPr>
          <p:cNvPr id="4" name="Rectangle 6">
            <a:extLst>
              <a:ext uri="{FF2B5EF4-FFF2-40B4-BE49-F238E27FC236}">
                <a16:creationId xmlns:a16="http://schemas.microsoft.com/office/drawing/2014/main" id="{46A023A5-BEDA-4046-B13E-74A6E5443259}"/>
              </a:ext>
            </a:extLst>
          </p:cNvPr>
          <p:cNvSpPr>
            <a:spLocks noGrp="1" noChangeArrowheads="1"/>
          </p:cNvSpPr>
          <p:nvPr>
            <p:ph type="sldNum" sz="quarter" idx="10"/>
          </p:nvPr>
        </p:nvSpPr>
        <p:spPr>
          <a:ln/>
        </p:spPr>
        <p:txBody>
          <a:bodyPr/>
          <a:lstStyle>
            <a:lvl1pPr>
              <a:defRPr/>
            </a:lvl1pPr>
          </a:lstStyle>
          <a:p>
            <a:pPr>
              <a:defRPr/>
            </a:pPr>
            <a:fld id="{DE846A15-713D-4C32-9287-74FAD3B6C712}" type="slidenum">
              <a:rPr lang="en-US" altLang="zh-CN"/>
              <a:pPr>
                <a:defRPr/>
              </a:pPr>
              <a:t>‹#›</a:t>
            </a:fld>
            <a:endParaRPr lang="en-US" altLang="zh-CN"/>
          </a:p>
        </p:txBody>
      </p:sp>
    </p:spTree>
    <p:extLst>
      <p:ext uri="{BB962C8B-B14F-4D97-AF65-F5344CB8AC3E}">
        <p14:creationId xmlns:p14="http://schemas.microsoft.com/office/powerpoint/2010/main" val="3128727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6">
            <a:extLst>
              <a:ext uri="{FF2B5EF4-FFF2-40B4-BE49-F238E27FC236}">
                <a16:creationId xmlns:a16="http://schemas.microsoft.com/office/drawing/2014/main" id="{00D9309A-14D2-4672-B59B-376E938F2ED4}"/>
              </a:ext>
            </a:extLst>
          </p:cNvPr>
          <p:cNvSpPr>
            <a:spLocks noGrp="1" noChangeArrowheads="1"/>
          </p:cNvSpPr>
          <p:nvPr>
            <p:ph type="sldNum" sz="quarter" idx="10"/>
          </p:nvPr>
        </p:nvSpPr>
        <p:spPr>
          <a:ln/>
        </p:spPr>
        <p:txBody>
          <a:bodyPr/>
          <a:lstStyle>
            <a:lvl1pPr>
              <a:defRPr/>
            </a:lvl1pPr>
          </a:lstStyle>
          <a:p>
            <a:pPr>
              <a:defRPr/>
            </a:pPr>
            <a:fld id="{01E3ED09-3FAB-4872-A814-4D45E9E4673D}" type="slidenum">
              <a:rPr lang="en-US" altLang="zh-CN"/>
              <a:pPr>
                <a:defRPr/>
              </a:pPr>
              <a:t>‹#›</a:t>
            </a:fld>
            <a:endParaRPr lang="en-US" altLang="zh-CN"/>
          </a:p>
        </p:txBody>
      </p:sp>
    </p:spTree>
    <p:extLst>
      <p:ext uri="{BB962C8B-B14F-4D97-AF65-F5344CB8AC3E}">
        <p14:creationId xmlns:p14="http://schemas.microsoft.com/office/powerpoint/2010/main" val="1262168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6">
            <a:extLst>
              <a:ext uri="{FF2B5EF4-FFF2-40B4-BE49-F238E27FC236}">
                <a16:creationId xmlns:a16="http://schemas.microsoft.com/office/drawing/2014/main" id="{BD607377-8D13-4863-9FCB-4FA854333FC1}"/>
              </a:ext>
            </a:extLst>
          </p:cNvPr>
          <p:cNvSpPr>
            <a:spLocks noGrp="1" noChangeArrowheads="1"/>
          </p:cNvSpPr>
          <p:nvPr>
            <p:ph type="sldNum" sz="quarter" idx="10"/>
          </p:nvPr>
        </p:nvSpPr>
        <p:spPr>
          <a:ln/>
        </p:spPr>
        <p:txBody>
          <a:bodyPr/>
          <a:lstStyle>
            <a:lvl1pPr>
              <a:defRPr/>
            </a:lvl1pPr>
          </a:lstStyle>
          <a:p>
            <a:pPr>
              <a:defRPr/>
            </a:pPr>
            <a:fld id="{46F07D7D-302D-45FA-9E20-E03CCE2AD191}" type="slidenum">
              <a:rPr lang="en-US" altLang="zh-CN"/>
              <a:pPr>
                <a:defRPr/>
              </a:pPr>
              <a:t>‹#›</a:t>
            </a:fld>
            <a:endParaRPr lang="en-US" altLang="zh-CN"/>
          </a:p>
        </p:txBody>
      </p:sp>
    </p:spTree>
    <p:extLst>
      <p:ext uri="{BB962C8B-B14F-4D97-AF65-F5344CB8AC3E}">
        <p14:creationId xmlns:p14="http://schemas.microsoft.com/office/powerpoint/2010/main" val="8811407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dgm" preserve="1">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noProof="1"/>
              <a:t>单击此处编辑母版标题样式</a:t>
            </a:r>
          </a:p>
        </p:txBody>
      </p:sp>
      <p:sp>
        <p:nvSpPr>
          <p:cNvPr id="3" name="SmartArt 占位符 2"/>
          <p:cNvSpPr>
            <a:spLocks noGrp="1"/>
          </p:cNvSpPr>
          <p:nvPr>
            <p:ph type="pic" idx="1"/>
          </p:nvPr>
        </p:nvSpPr>
        <p:spPr>
          <a:xfrm>
            <a:off x="457200" y="1600200"/>
            <a:ext cx="8229600" cy="4525963"/>
          </a:xfrm>
        </p:spPr>
        <p:txBody>
          <a:bodyPr/>
          <a:lstStyle/>
          <a:p>
            <a:pPr lvl="0"/>
            <a:endParaRPr lang="zh-CN" altLang="en-US" noProof="0"/>
          </a:p>
        </p:txBody>
      </p:sp>
      <p:sp>
        <p:nvSpPr>
          <p:cNvPr id="4" name="Rectangle 6">
            <a:extLst>
              <a:ext uri="{FF2B5EF4-FFF2-40B4-BE49-F238E27FC236}">
                <a16:creationId xmlns:a16="http://schemas.microsoft.com/office/drawing/2014/main" id="{006EAC30-4BEF-4EA8-8D37-BF7963BF4CF3}"/>
              </a:ext>
            </a:extLst>
          </p:cNvPr>
          <p:cNvSpPr>
            <a:spLocks noGrp="1" noChangeArrowheads="1"/>
          </p:cNvSpPr>
          <p:nvPr>
            <p:ph type="sldNum" sz="quarter" idx="10"/>
          </p:nvPr>
        </p:nvSpPr>
        <p:spPr>
          <a:ln/>
        </p:spPr>
        <p:txBody>
          <a:bodyPr/>
          <a:lstStyle>
            <a:lvl1pPr>
              <a:defRPr/>
            </a:lvl1pPr>
          </a:lstStyle>
          <a:p>
            <a:pPr>
              <a:defRPr/>
            </a:pPr>
            <a:fld id="{DD030245-724C-4BD6-9248-6CEFE0702E1A}" type="slidenum">
              <a:rPr lang="en-US" altLang="zh-CN"/>
              <a:pPr>
                <a:defRPr/>
              </a:pPr>
              <a:t>‹#›</a:t>
            </a:fld>
            <a:endParaRPr lang="en-US" altLang="zh-CN"/>
          </a:p>
        </p:txBody>
      </p:sp>
    </p:spTree>
    <p:extLst>
      <p:ext uri="{BB962C8B-B14F-4D97-AF65-F5344CB8AC3E}">
        <p14:creationId xmlns:p14="http://schemas.microsoft.com/office/powerpoint/2010/main" val="18476322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noProof="1"/>
              <a:t>单击此处编辑母版标题样式</a:t>
            </a:r>
          </a:p>
        </p:txBody>
      </p:sp>
      <p:sp>
        <p:nvSpPr>
          <p:cNvPr id="3" name="表格占位符 2"/>
          <p:cNvSpPr>
            <a:spLocks noGrp="1"/>
          </p:cNvSpPr>
          <p:nvPr>
            <p:ph type="tbl" idx="1"/>
          </p:nvPr>
        </p:nvSpPr>
        <p:spPr>
          <a:xfrm>
            <a:off x="457200" y="1600200"/>
            <a:ext cx="8229600" cy="4525963"/>
          </a:xfrm>
        </p:spPr>
        <p:txBody>
          <a:bodyPr/>
          <a:lstStyle/>
          <a:p>
            <a:pPr lvl="0"/>
            <a:endParaRPr lang="zh-CN" altLang="en-US" noProof="0"/>
          </a:p>
        </p:txBody>
      </p:sp>
      <p:sp>
        <p:nvSpPr>
          <p:cNvPr id="4" name="Rectangle 6">
            <a:extLst>
              <a:ext uri="{FF2B5EF4-FFF2-40B4-BE49-F238E27FC236}">
                <a16:creationId xmlns:a16="http://schemas.microsoft.com/office/drawing/2014/main" id="{69C359E0-65CE-4A15-A6D2-9F2D404A416A}"/>
              </a:ext>
            </a:extLst>
          </p:cNvPr>
          <p:cNvSpPr>
            <a:spLocks noGrp="1" noChangeArrowheads="1"/>
          </p:cNvSpPr>
          <p:nvPr>
            <p:ph type="sldNum" sz="quarter" idx="10"/>
          </p:nvPr>
        </p:nvSpPr>
        <p:spPr>
          <a:ln/>
        </p:spPr>
        <p:txBody>
          <a:bodyPr/>
          <a:lstStyle>
            <a:lvl1pPr>
              <a:defRPr/>
            </a:lvl1pPr>
          </a:lstStyle>
          <a:p>
            <a:pPr>
              <a:defRPr/>
            </a:pPr>
            <a:fld id="{6FF4DA69-13F9-4BB4-BCB2-6C632EDC96D5}" type="slidenum">
              <a:rPr lang="en-US" altLang="zh-CN"/>
              <a:pPr>
                <a:defRPr/>
              </a:pPr>
              <a:t>‹#›</a:t>
            </a:fld>
            <a:endParaRPr lang="en-US" altLang="zh-CN"/>
          </a:p>
        </p:txBody>
      </p:sp>
    </p:spTree>
    <p:extLst>
      <p:ext uri="{BB962C8B-B14F-4D97-AF65-F5344CB8AC3E}">
        <p14:creationId xmlns:p14="http://schemas.microsoft.com/office/powerpoint/2010/main" val="2250357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6">
            <a:extLst>
              <a:ext uri="{FF2B5EF4-FFF2-40B4-BE49-F238E27FC236}">
                <a16:creationId xmlns:a16="http://schemas.microsoft.com/office/drawing/2014/main" id="{3DE4B5C9-9C50-46B3-9D3E-418F0C810249}"/>
              </a:ext>
            </a:extLst>
          </p:cNvPr>
          <p:cNvSpPr>
            <a:spLocks noGrp="1" noChangeArrowheads="1"/>
          </p:cNvSpPr>
          <p:nvPr>
            <p:ph type="sldNum" sz="quarter" idx="10"/>
          </p:nvPr>
        </p:nvSpPr>
        <p:spPr>
          <a:ln/>
        </p:spPr>
        <p:txBody>
          <a:bodyPr/>
          <a:lstStyle>
            <a:lvl1pPr>
              <a:defRPr/>
            </a:lvl1pPr>
          </a:lstStyle>
          <a:p>
            <a:pPr>
              <a:defRPr/>
            </a:pPr>
            <a:fld id="{85BC3DD1-09C0-4654-AA11-E72B44F33999}" type="slidenum">
              <a:rPr lang="en-US" altLang="zh-CN"/>
              <a:pPr>
                <a:defRPr/>
              </a:pPr>
              <a:t>‹#›</a:t>
            </a:fld>
            <a:endParaRPr lang="en-US" altLang="zh-CN"/>
          </a:p>
        </p:txBody>
      </p:sp>
    </p:spTree>
    <p:extLst>
      <p:ext uri="{BB962C8B-B14F-4D97-AF65-F5344CB8AC3E}">
        <p14:creationId xmlns:p14="http://schemas.microsoft.com/office/powerpoint/2010/main" val="2897956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noProof="1"/>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p>
        </p:txBody>
      </p:sp>
      <p:sp>
        <p:nvSpPr>
          <p:cNvPr id="4" name="Rectangle 6">
            <a:extLst>
              <a:ext uri="{FF2B5EF4-FFF2-40B4-BE49-F238E27FC236}">
                <a16:creationId xmlns:a16="http://schemas.microsoft.com/office/drawing/2014/main" id="{0E76CF56-266F-4F14-98A9-4503D9395BD6}"/>
              </a:ext>
            </a:extLst>
          </p:cNvPr>
          <p:cNvSpPr>
            <a:spLocks noGrp="1" noChangeArrowheads="1"/>
          </p:cNvSpPr>
          <p:nvPr>
            <p:ph type="sldNum" sz="quarter" idx="10"/>
          </p:nvPr>
        </p:nvSpPr>
        <p:spPr>
          <a:ln/>
        </p:spPr>
        <p:txBody>
          <a:bodyPr/>
          <a:lstStyle>
            <a:lvl1pPr>
              <a:defRPr/>
            </a:lvl1pPr>
          </a:lstStyle>
          <a:p>
            <a:pPr>
              <a:defRPr/>
            </a:pPr>
            <a:fld id="{84D26E33-6CA5-4D5A-A2C5-9A834B295F67}" type="slidenum">
              <a:rPr lang="en-US" altLang="zh-CN"/>
              <a:pPr>
                <a:defRPr/>
              </a:pPr>
              <a:t>‹#›</a:t>
            </a:fld>
            <a:endParaRPr lang="en-US" altLang="zh-CN"/>
          </a:p>
        </p:txBody>
      </p:sp>
    </p:spTree>
    <p:extLst>
      <p:ext uri="{BB962C8B-B14F-4D97-AF65-F5344CB8AC3E}">
        <p14:creationId xmlns:p14="http://schemas.microsoft.com/office/powerpoint/2010/main" val="2338520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Rectangle 6">
            <a:extLst>
              <a:ext uri="{FF2B5EF4-FFF2-40B4-BE49-F238E27FC236}">
                <a16:creationId xmlns:a16="http://schemas.microsoft.com/office/drawing/2014/main" id="{30598134-FDE6-410C-AD1E-A779FCCBC9EC}"/>
              </a:ext>
            </a:extLst>
          </p:cNvPr>
          <p:cNvSpPr>
            <a:spLocks noGrp="1" noChangeArrowheads="1"/>
          </p:cNvSpPr>
          <p:nvPr>
            <p:ph type="sldNum" sz="quarter" idx="10"/>
          </p:nvPr>
        </p:nvSpPr>
        <p:spPr>
          <a:ln/>
        </p:spPr>
        <p:txBody>
          <a:bodyPr/>
          <a:lstStyle>
            <a:lvl1pPr>
              <a:defRPr/>
            </a:lvl1pPr>
          </a:lstStyle>
          <a:p>
            <a:pPr>
              <a:defRPr/>
            </a:pPr>
            <a:fld id="{D9BF50EF-0B4F-4B13-A916-B907BFA5D5B2}" type="slidenum">
              <a:rPr lang="en-US" altLang="zh-CN"/>
              <a:pPr>
                <a:defRPr/>
              </a:pPr>
              <a:t>‹#›</a:t>
            </a:fld>
            <a:endParaRPr lang="en-US" altLang="zh-CN"/>
          </a:p>
        </p:txBody>
      </p:sp>
    </p:spTree>
    <p:extLst>
      <p:ext uri="{BB962C8B-B14F-4D97-AF65-F5344CB8AC3E}">
        <p14:creationId xmlns:p14="http://schemas.microsoft.com/office/powerpoint/2010/main" val="37723341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noProof="1"/>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Rectangle 6">
            <a:extLst>
              <a:ext uri="{FF2B5EF4-FFF2-40B4-BE49-F238E27FC236}">
                <a16:creationId xmlns:a16="http://schemas.microsoft.com/office/drawing/2014/main" id="{2CB34952-8966-40F0-8565-7C96A08F785A}"/>
              </a:ext>
            </a:extLst>
          </p:cNvPr>
          <p:cNvSpPr>
            <a:spLocks noGrp="1" noChangeArrowheads="1"/>
          </p:cNvSpPr>
          <p:nvPr>
            <p:ph type="sldNum" sz="quarter" idx="10"/>
          </p:nvPr>
        </p:nvSpPr>
        <p:spPr>
          <a:ln/>
        </p:spPr>
        <p:txBody>
          <a:bodyPr/>
          <a:lstStyle>
            <a:lvl1pPr>
              <a:defRPr/>
            </a:lvl1pPr>
          </a:lstStyle>
          <a:p>
            <a:pPr>
              <a:defRPr/>
            </a:pPr>
            <a:fld id="{49B25A9F-CF31-4345-A532-AAA3D12A2BDE}" type="slidenum">
              <a:rPr lang="en-US" altLang="zh-CN"/>
              <a:pPr>
                <a:defRPr/>
              </a:pPr>
              <a:t>‹#›</a:t>
            </a:fld>
            <a:endParaRPr lang="en-US" altLang="zh-CN"/>
          </a:p>
        </p:txBody>
      </p:sp>
    </p:spTree>
    <p:extLst>
      <p:ext uri="{BB962C8B-B14F-4D97-AF65-F5344CB8AC3E}">
        <p14:creationId xmlns:p14="http://schemas.microsoft.com/office/powerpoint/2010/main" val="1538232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Rectangle 6">
            <a:extLst>
              <a:ext uri="{FF2B5EF4-FFF2-40B4-BE49-F238E27FC236}">
                <a16:creationId xmlns:a16="http://schemas.microsoft.com/office/drawing/2014/main" id="{8146CAE8-722B-4E2F-A55B-3D0344B84B4A}"/>
              </a:ext>
            </a:extLst>
          </p:cNvPr>
          <p:cNvSpPr>
            <a:spLocks noGrp="1" noChangeArrowheads="1"/>
          </p:cNvSpPr>
          <p:nvPr>
            <p:ph type="sldNum" sz="quarter" idx="10"/>
          </p:nvPr>
        </p:nvSpPr>
        <p:spPr>
          <a:ln/>
        </p:spPr>
        <p:txBody>
          <a:bodyPr/>
          <a:lstStyle>
            <a:lvl1pPr>
              <a:defRPr/>
            </a:lvl1pPr>
          </a:lstStyle>
          <a:p>
            <a:pPr>
              <a:defRPr/>
            </a:pPr>
            <a:fld id="{F3C716A2-C09B-401E-9146-FB67794AFEEF}" type="slidenum">
              <a:rPr lang="en-US" altLang="zh-CN"/>
              <a:pPr>
                <a:defRPr/>
              </a:pPr>
              <a:t>‹#›</a:t>
            </a:fld>
            <a:endParaRPr lang="en-US" altLang="zh-CN"/>
          </a:p>
        </p:txBody>
      </p:sp>
    </p:spTree>
    <p:extLst>
      <p:ext uri="{BB962C8B-B14F-4D97-AF65-F5344CB8AC3E}">
        <p14:creationId xmlns:p14="http://schemas.microsoft.com/office/powerpoint/2010/main" val="22794237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2076FA56-5363-4501-B236-DE3746D52B3D}"/>
              </a:ext>
            </a:extLst>
          </p:cNvPr>
          <p:cNvSpPr>
            <a:spLocks noGrp="1" noChangeArrowheads="1"/>
          </p:cNvSpPr>
          <p:nvPr>
            <p:ph type="sldNum" sz="quarter" idx="10"/>
          </p:nvPr>
        </p:nvSpPr>
        <p:spPr>
          <a:ln/>
        </p:spPr>
        <p:txBody>
          <a:bodyPr/>
          <a:lstStyle>
            <a:lvl1pPr>
              <a:defRPr/>
            </a:lvl1pPr>
          </a:lstStyle>
          <a:p>
            <a:pPr>
              <a:defRPr/>
            </a:pPr>
            <a:fld id="{BF8FE7EA-EA53-4C04-94D8-0680B87D1021}" type="slidenum">
              <a:rPr lang="en-US" altLang="zh-CN"/>
              <a:pPr>
                <a:defRPr/>
              </a:pPr>
              <a:t>‹#›</a:t>
            </a:fld>
            <a:endParaRPr lang="en-US" altLang="zh-CN"/>
          </a:p>
        </p:txBody>
      </p:sp>
    </p:spTree>
    <p:extLst>
      <p:ext uri="{BB962C8B-B14F-4D97-AF65-F5344CB8AC3E}">
        <p14:creationId xmlns:p14="http://schemas.microsoft.com/office/powerpoint/2010/main" val="3322916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noProof="1"/>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p>
        </p:txBody>
      </p:sp>
      <p:sp>
        <p:nvSpPr>
          <p:cNvPr id="5" name="Rectangle 6">
            <a:extLst>
              <a:ext uri="{FF2B5EF4-FFF2-40B4-BE49-F238E27FC236}">
                <a16:creationId xmlns:a16="http://schemas.microsoft.com/office/drawing/2014/main" id="{2A61F67F-4BDC-4F64-8396-DBA5FD89A3B5}"/>
              </a:ext>
            </a:extLst>
          </p:cNvPr>
          <p:cNvSpPr>
            <a:spLocks noGrp="1" noChangeArrowheads="1"/>
          </p:cNvSpPr>
          <p:nvPr>
            <p:ph type="sldNum" sz="quarter" idx="10"/>
          </p:nvPr>
        </p:nvSpPr>
        <p:spPr>
          <a:ln/>
        </p:spPr>
        <p:txBody>
          <a:bodyPr/>
          <a:lstStyle>
            <a:lvl1pPr>
              <a:defRPr/>
            </a:lvl1pPr>
          </a:lstStyle>
          <a:p>
            <a:pPr>
              <a:defRPr/>
            </a:pPr>
            <a:fld id="{82F3BAAD-E33F-498C-81A0-964011D0D49E}" type="slidenum">
              <a:rPr lang="en-US" altLang="zh-CN"/>
              <a:pPr>
                <a:defRPr/>
              </a:pPr>
              <a:t>‹#›</a:t>
            </a:fld>
            <a:endParaRPr lang="en-US" altLang="zh-CN"/>
          </a:p>
        </p:txBody>
      </p:sp>
    </p:spTree>
    <p:extLst>
      <p:ext uri="{BB962C8B-B14F-4D97-AF65-F5344CB8AC3E}">
        <p14:creationId xmlns:p14="http://schemas.microsoft.com/office/powerpoint/2010/main" val="4146199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noProof="1"/>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p>
        </p:txBody>
      </p:sp>
      <p:sp>
        <p:nvSpPr>
          <p:cNvPr id="5" name="Rectangle 6">
            <a:extLst>
              <a:ext uri="{FF2B5EF4-FFF2-40B4-BE49-F238E27FC236}">
                <a16:creationId xmlns:a16="http://schemas.microsoft.com/office/drawing/2014/main" id="{7CD32D35-5160-43C6-9F1C-83590A1D44A7}"/>
              </a:ext>
            </a:extLst>
          </p:cNvPr>
          <p:cNvSpPr>
            <a:spLocks noGrp="1" noChangeArrowheads="1"/>
          </p:cNvSpPr>
          <p:nvPr>
            <p:ph type="sldNum" sz="quarter" idx="10"/>
          </p:nvPr>
        </p:nvSpPr>
        <p:spPr>
          <a:ln/>
        </p:spPr>
        <p:txBody>
          <a:bodyPr/>
          <a:lstStyle>
            <a:lvl1pPr>
              <a:defRPr/>
            </a:lvl1pPr>
          </a:lstStyle>
          <a:p>
            <a:pPr>
              <a:defRPr/>
            </a:pPr>
            <a:fld id="{A47007A9-CE4C-4858-AEEB-4CB786CF43AE}" type="slidenum">
              <a:rPr lang="en-US" altLang="zh-CN"/>
              <a:pPr>
                <a:defRPr/>
              </a:pPr>
              <a:t>‹#›</a:t>
            </a:fld>
            <a:endParaRPr lang="en-US" altLang="zh-CN"/>
          </a:p>
        </p:txBody>
      </p:sp>
    </p:spTree>
    <p:extLst>
      <p:ext uri="{BB962C8B-B14F-4D97-AF65-F5344CB8AC3E}">
        <p14:creationId xmlns:p14="http://schemas.microsoft.com/office/powerpoint/2010/main" val="1714537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27B00F1B-A084-4ED6-A009-B0EB1BFF5086}"/>
              </a:ext>
            </a:extLst>
          </p:cNvPr>
          <p:cNvSpPr>
            <a:spLocks noGrp="1" noChangeArrowheads="1"/>
          </p:cNvSpPr>
          <p:nvPr>
            <p:ph type="title" idx="4294967295"/>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027" name="Rectangle 3">
            <a:extLst>
              <a:ext uri="{FF2B5EF4-FFF2-40B4-BE49-F238E27FC236}">
                <a16:creationId xmlns:a16="http://schemas.microsoft.com/office/drawing/2014/main" id="{5A7D4E87-8149-4CF6-B355-99191B2137E2}"/>
              </a:ext>
            </a:extLst>
          </p:cNvPr>
          <p:cNvSpPr>
            <a:spLocks noGrp="1" noChangeArrowheads="1"/>
          </p:cNvSpPr>
          <p:nvPr>
            <p:ph type="body" idx="4294967295"/>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9574" name="Rectangle 6">
            <a:extLst>
              <a:ext uri="{FF2B5EF4-FFF2-40B4-BE49-F238E27FC236}">
                <a16:creationId xmlns:a16="http://schemas.microsoft.com/office/drawing/2014/main" id="{ACEA6498-DDE1-455E-B2C6-4061FE5F9E61}"/>
              </a:ext>
            </a:extLst>
          </p:cNvPr>
          <p:cNvSpPr>
            <a:spLocks noGrp="1" noChangeArrowheads="1"/>
          </p:cNvSpPr>
          <p:nvPr>
            <p:ph type="sldNum" sz="quarter" idx="4"/>
          </p:nvPr>
        </p:nvSpPr>
        <p:spPr bwMode="auto">
          <a:xfrm>
            <a:off x="3810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smtClean="0"/>
            </a:lvl1pPr>
          </a:lstStyle>
          <a:p>
            <a:pPr>
              <a:defRPr/>
            </a:pPr>
            <a:fld id="{D5F1BC38-5C37-4CAF-BF00-DEA2B44FF883}" type="slidenum">
              <a:rPr lang="en-US" altLang="zh-CN"/>
              <a:pPr>
                <a:defRPr/>
              </a:pPr>
              <a:t>‹#›</a:t>
            </a:fld>
            <a:endParaRPr lang="en-US" altLang="zh-CN"/>
          </a:p>
        </p:txBody>
      </p:sp>
      <p:pic>
        <p:nvPicPr>
          <p:cNvPr id="1029" name="Picture 8" descr="ESEC Logo">
            <a:extLst>
              <a:ext uri="{FF2B5EF4-FFF2-40B4-BE49-F238E27FC236}">
                <a16:creationId xmlns:a16="http://schemas.microsoft.com/office/drawing/2014/main" id="{A5DC980B-B5BE-484A-BA78-B228EA95D440}"/>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8077200" y="5791200"/>
            <a:ext cx="10668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0" name="Rectangle 11">
            <a:extLst>
              <a:ext uri="{FF2B5EF4-FFF2-40B4-BE49-F238E27FC236}">
                <a16:creationId xmlns:a16="http://schemas.microsoft.com/office/drawing/2014/main" id="{9390FB8C-8078-424D-B5B9-231ED4C5EB96}"/>
              </a:ext>
            </a:extLst>
          </p:cNvPr>
          <p:cNvSpPr>
            <a:spLocks noChangeArrowheads="1"/>
          </p:cNvSpPr>
          <p:nvPr/>
        </p:nvSpPr>
        <p:spPr bwMode="auto">
          <a:xfrm>
            <a:off x="5257800" y="6324600"/>
            <a:ext cx="28956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400" b="1">
                <a:solidFill>
                  <a:schemeClr val="accent2"/>
                </a:solidFill>
                <a:ea typeface="华文新魏" panose="02010800040101010101" pitchFamily="2" charset="-122"/>
              </a:rPr>
              <a:t>电子科技大学嵌入式软件工程中心</a:t>
            </a:r>
          </a:p>
        </p:txBody>
      </p:sp>
      <p:pic>
        <p:nvPicPr>
          <p:cNvPr id="1031" name="Picture 12" descr="uestclogo">
            <a:extLst>
              <a:ext uri="{FF2B5EF4-FFF2-40B4-BE49-F238E27FC236}">
                <a16:creationId xmlns:a16="http://schemas.microsoft.com/office/drawing/2014/main" id="{EA89FCF9-AECD-495C-B024-C48CEB36039F}"/>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152400" y="152400"/>
            <a:ext cx="762000"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52" r:id="rId1"/>
    <p:sldLayoutId id="2147483751" r:id="rId2"/>
    <p:sldLayoutId id="2147483750" r:id="rId3"/>
    <p:sldLayoutId id="2147483749" r:id="rId4"/>
    <p:sldLayoutId id="2147483748" r:id="rId5"/>
    <p:sldLayoutId id="2147483747" r:id="rId6"/>
    <p:sldLayoutId id="2147483746" r:id="rId7"/>
    <p:sldLayoutId id="2147483745" r:id="rId8"/>
    <p:sldLayoutId id="2147483744" r:id="rId9"/>
    <p:sldLayoutId id="2147483743" r:id="rId10"/>
    <p:sldLayoutId id="2147483742" r:id="rId11"/>
    <p:sldLayoutId id="2147483741" r:id="rId12"/>
    <p:sldLayoutId id="2147483740" r:id="rId13"/>
  </p:sldLayoutIdLst>
  <p:txStyles>
    <p:titleStyle>
      <a:lvl1pPr algn="ctr" rtl="0" eaLnBrk="0" fontAlgn="base" hangingPunct="0">
        <a:spcBef>
          <a:spcPct val="0"/>
        </a:spcBef>
        <a:spcAft>
          <a:spcPct val="0"/>
        </a:spcAft>
        <a:defRPr sz="4400" b="1">
          <a:solidFill>
            <a:srgbClr val="A50021"/>
          </a:solidFill>
          <a:latin typeface="+mj-lt"/>
          <a:ea typeface="+mj-ea"/>
          <a:cs typeface="+mj-cs"/>
        </a:defRPr>
      </a:lvl1pPr>
      <a:lvl2pPr algn="ctr" rtl="0" eaLnBrk="0" fontAlgn="base" hangingPunct="0">
        <a:spcBef>
          <a:spcPct val="0"/>
        </a:spcBef>
        <a:spcAft>
          <a:spcPct val="0"/>
        </a:spcAft>
        <a:defRPr sz="4400" b="1">
          <a:solidFill>
            <a:srgbClr val="A50021"/>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b="1">
          <a:solidFill>
            <a:srgbClr val="A50021"/>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b="1">
          <a:solidFill>
            <a:srgbClr val="A50021"/>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b="1">
          <a:solidFill>
            <a:srgbClr val="A50021"/>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b="1">
          <a:solidFill>
            <a:srgbClr val="A50021"/>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b="1">
          <a:solidFill>
            <a:srgbClr val="A50021"/>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b="1">
          <a:solidFill>
            <a:srgbClr val="A50021"/>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b="1">
          <a:solidFill>
            <a:srgbClr val="A50021"/>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b="1">
          <a:solidFill>
            <a:schemeClr val="accent2"/>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j-lt"/>
          <a:ea typeface="+mj-ea"/>
        </a:defRPr>
      </a:lvl2pPr>
      <a:lvl3pPr marL="1143000" indent="-228600" algn="l" rtl="0" eaLnBrk="0" fontAlgn="base" hangingPunct="0">
        <a:spcBef>
          <a:spcPct val="20000"/>
        </a:spcBef>
        <a:spcAft>
          <a:spcPct val="0"/>
        </a:spcAft>
        <a:buChar char="•"/>
        <a:defRPr sz="2400">
          <a:solidFill>
            <a:schemeClr val="accent2"/>
          </a:solidFill>
          <a:latin typeface="+mj-lt"/>
          <a:ea typeface="+mj-ea"/>
        </a:defRPr>
      </a:lvl3pPr>
      <a:lvl4pPr marL="1600200" indent="-228600" algn="l" rtl="0" eaLnBrk="0" fontAlgn="base" hangingPunct="0">
        <a:spcBef>
          <a:spcPct val="20000"/>
        </a:spcBef>
        <a:spcAft>
          <a:spcPct val="0"/>
        </a:spcAft>
        <a:buChar char="–"/>
        <a:defRPr sz="2000">
          <a:solidFill>
            <a:schemeClr val="tx1"/>
          </a:solidFill>
          <a:latin typeface="+mj-lt"/>
          <a:ea typeface="+mj-ea"/>
        </a:defRPr>
      </a:lvl4pPr>
      <a:lvl5pPr marL="2057400" indent="-228600" algn="l" rtl="0" eaLnBrk="0" fontAlgn="base" hangingPunct="0">
        <a:spcBef>
          <a:spcPct val="20000"/>
        </a:spcBef>
        <a:spcAft>
          <a:spcPct val="0"/>
        </a:spcAft>
        <a:buChar char="»"/>
        <a:defRPr sz="2000">
          <a:solidFill>
            <a:schemeClr val="accent2"/>
          </a:solidFill>
          <a:latin typeface="+mj-lt"/>
          <a:ea typeface="+mj-ea"/>
        </a:defRPr>
      </a:lvl5pPr>
      <a:lvl6pPr marL="2514600" indent="-228600" algn="l" rtl="0" fontAlgn="base">
        <a:spcBef>
          <a:spcPct val="20000"/>
        </a:spcBef>
        <a:spcAft>
          <a:spcPct val="0"/>
        </a:spcAft>
        <a:buChar char="»"/>
        <a:defRPr sz="2000">
          <a:solidFill>
            <a:schemeClr val="accent2"/>
          </a:solidFill>
          <a:latin typeface="+mj-lt"/>
          <a:ea typeface="+mj-ea"/>
        </a:defRPr>
      </a:lvl6pPr>
      <a:lvl7pPr marL="2971800" indent="-228600" algn="l" rtl="0" fontAlgn="base">
        <a:spcBef>
          <a:spcPct val="20000"/>
        </a:spcBef>
        <a:spcAft>
          <a:spcPct val="0"/>
        </a:spcAft>
        <a:buChar char="»"/>
        <a:defRPr sz="2000">
          <a:solidFill>
            <a:schemeClr val="accent2"/>
          </a:solidFill>
          <a:latin typeface="+mj-lt"/>
          <a:ea typeface="+mj-ea"/>
        </a:defRPr>
      </a:lvl7pPr>
      <a:lvl8pPr marL="3429000" indent="-228600" algn="l" rtl="0" fontAlgn="base">
        <a:spcBef>
          <a:spcPct val="20000"/>
        </a:spcBef>
        <a:spcAft>
          <a:spcPct val="0"/>
        </a:spcAft>
        <a:buChar char="»"/>
        <a:defRPr sz="2000">
          <a:solidFill>
            <a:schemeClr val="accent2"/>
          </a:solidFill>
          <a:latin typeface="+mj-lt"/>
          <a:ea typeface="+mj-ea"/>
        </a:defRPr>
      </a:lvl8pPr>
      <a:lvl9pPr marL="3886200" indent="-228600" algn="l" rtl="0" fontAlgn="base">
        <a:spcBef>
          <a:spcPct val="20000"/>
        </a:spcBef>
        <a:spcAft>
          <a:spcPct val="0"/>
        </a:spcAft>
        <a:buChar char="»"/>
        <a:defRPr sz="2000">
          <a:solidFill>
            <a:schemeClr val="accent2"/>
          </a:solidFill>
          <a:latin typeface="+mj-lt"/>
          <a:ea typeface="+mj-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4.m4a"/><Relationship Id="rId7" Type="http://schemas.openxmlformats.org/officeDocument/2006/relationships/image" Target="../media/image6.png"/><Relationship Id="rId2" Type="http://schemas.microsoft.com/office/2007/relationships/media" Target="../media/media14.m4a"/><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3.png"/><Relationship Id="rId2" Type="http://schemas.microsoft.com/office/2007/relationships/media" Target="../media/media5.m4a"/><Relationship Id="rId1" Type="http://schemas.openxmlformats.org/officeDocument/2006/relationships/tags" Target="../tags/tag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a:extLst>
              <a:ext uri="{FF2B5EF4-FFF2-40B4-BE49-F238E27FC236}">
                <a16:creationId xmlns:a16="http://schemas.microsoft.com/office/drawing/2014/main" id="{6D19E5D5-310B-49D4-9A5B-84E39E34F01D}"/>
              </a:ext>
            </a:extLst>
          </p:cNvPr>
          <p:cNvSpPr>
            <a:spLocks noGrp="1" noChangeArrowheads="1"/>
          </p:cNvSpPr>
          <p:nvPr>
            <p:ph type="title"/>
          </p:nvPr>
        </p:nvSpPr>
        <p:spPr/>
        <p:txBody>
          <a:bodyPr/>
          <a:lstStyle/>
          <a:p>
            <a:pPr eaLnBrk="1" hangingPunct="1"/>
            <a:r>
              <a:rPr lang="zh-CN" altLang="en-US" sz="3600"/>
              <a:t>嵌入式系统应用走向纵深</a:t>
            </a:r>
          </a:p>
        </p:txBody>
      </p:sp>
      <p:sp>
        <p:nvSpPr>
          <p:cNvPr id="74754" name="Rectangle 3">
            <a:extLst>
              <a:ext uri="{FF2B5EF4-FFF2-40B4-BE49-F238E27FC236}">
                <a16:creationId xmlns:a16="http://schemas.microsoft.com/office/drawing/2014/main" id="{E6B91016-D798-4AC2-851B-04936C729BD5}"/>
              </a:ext>
            </a:extLst>
          </p:cNvPr>
          <p:cNvSpPr>
            <a:spLocks noGrp="1" noChangeArrowheads="1"/>
          </p:cNvSpPr>
          <p:nvPr>
            <p:ph idx="1"/>
          </p:nvPr>
        </p:nvSpPr>
        <p:spPr>
          <a:xfrm>
            <a:off x="533400" y="1219200"/>
            <a:ext cx="8229600" cy="4724400"/>
          </a:xfrm>
        </p:spPr>
        <p:txBody>
          <a:bodyPr/>
          <a:lstStyle/>
          <a:p>
            <a:pPr eaLnBrk="1" hangingPunct="1"/>
            <a:r>
              <a:rPr lang="zh-CN" altLang="en-US" sz="2800" dirty="0"/>
              <a:t>进入</a:t>
            </a:r>
            <a:r>
              <a:rPr lang="en-US" altLang="zh-CN" sz="2800" dirty="0"/>
              <a:t>20</a:t>
            </a:r>
            <a:r>
              <a:rPr lang="zh-CN" altLang="en-US" sz="2800" dirty="0"/>
              <a:t>世纪</a:t>
            </a:r>
            <a:r>
              <a:rPr lang="en-US" altLang="zh-CN" sz="2800" dirty="0"/>
              <a:t>90</a:t>
            </a:r>
            <a:r>
              <a:rPr lang="zh-CN" altLang="en-US" sz="2800" dirty="0"/>
              <a:t>年代</a:t>
            </a:r>
            <a:r>
              <a:rPr lang="en-US" altLang="zh-CN" sz="2800" dirty="0"/>
              <a:t>, </a:t>
            </a:r>
            <a:r>
              <a:rPr lang="zh-CN" altLang="en-US" sz="2800" dirty="0"/>
              <a:t>在分布控制、柔性制造、数字化通信和数字化家电等巨大需求的牵引下，嵌入式系统的硬件、软件技术进一步加速发展、应用领域进一步扩大。</a:t>
            </a:r>
          </a:p>
          <a:p>
            <a:pPr lvl="1" eaLnBrk="1" hangingPunct="1">
              <a:spcBef>
                <a:spcPct val="40000"/>
              </a:spcBef>
              <a:buSzPct val="80000"/>
            </a:pPr>
            <a:r>
              <a:rPr lang="zh-CN" altLang="en-US" sz="2400" b="1" dirty="0"/>
              <a:t>手机、数码相机、</a:t>
            </a:r>
            <a:r>
              <a:rPr lang="en-US" altLang="zh-CN" sz="2400" b="1" dirty="0"/>
              <a:t>VCD</a:t>
            </a:r>
            <a:r>
              <a:rPr lang="zh-CN" altLang="en-US" sz="2400" b="1" dirty="0"/>
              <a:t>、数字电视、路由器、交换机等都是嵌入式系统。</a:t>
            </a:r>
          </a:p>
          <a:p>
            <a:pPr lvl="1" eaLnBrk="1" hangingPunct="1">
              <a:spcBef>
                <a:spcPct val="40000"/>
              </a:spcBef>
              <a:buSzPct val="80000"/>
            </a:pPr>
            <a:r>
              <a:rPr lang="zh-CN" altLang="en-US" sz="2400" b="1" dirty="0"/>
              <a:t>大多数豪华轿车每辆拥有约</a:t>
            </a:r>
            <a:r>
              <a:rPr lang="en-US" altLang="zh-CN" sz="2400" b="1" dirty="0"/>
              <a:t>50</a:t>
            </a:r>
            <a:r>
              <a:rPr lang="zh-CN" altLang="en-US" sz="2400" b="1" dirty="0"/>
              <a:t>个嵌入式微处理器。</a:t>
            </a:r>
          </a:p>
          <a:p>
            <a:pPr lvl="1" eaLnBrk="1" hangingPunct="1">
              <a:spcBef>
                <a:spcPct val="40000"/>
              </a:spcBef>
              <a:buSzPct val="80000"/>
            </a:pPr>
            <a:r>
              <a:rPr lang="zh-CN" altLang="en-US" sz="2400" b="1" dirty="0"/>
              <a:t>最新的波音</a:t>
            </a:r>
            <a:r>
              <a:rPr lang="en-US" altLang="zh-CN" sz="2400" b="1" dirty="0"/>
              <a:t>777</a:t>
            </a:r>
            <a:r>
              <a:rPr lang="zh-CN" altLang="en-US" sz="2400" b="1" dirty="0"/>
              <a:t>宽体客机上约有</a:t>
            </a:r>
            <a:r>
              <a:rPr lang="en-US" altLang="zh-CN" sz="2400" b="1" dirty="0"/>
              <a:t>1000</a:t>
            </a:r>
            <a:r>
              <a:rPr lang="zh-CN" altLang="en-US" sz="2400" b="1" dirty="0"/>
              <a:t>个微处理器。</a:t>
            </a:r>
          </a:p>
          <a:p>
            <a:pPr lvl="1" eaLnBrk="1" hangingPunct="1">
              <a:spcBef>
                <a:spcPct val="40000"/>
              </a:spcBef>
              <a:buSzPct val="80000"/>
            </a:pPr>
            <a:r>
              <a:rPr lang="zh-CN" altLang="en-US" sz="2400" b="1" dirty="0"/>
              <a:t>在不久的将来你会在你的家里发现几十到上百的嵌入系统在为你服务。</a:t>
            </a:r>
          </a:p>
        </p:txBody>
      </p:sp>
      <p:pic>
        <p:nvPicPr>
          <p:cNvPr id="2" name="音频 1">
            <a:hlinkClick r:id="" action="ppaction://media"/>
            <a:extLst>
              <a:ext uri="{FF2B5EF4-FFF2-40B4-BE49-F238E27FC236}">
                <a16:creationId xmlns:a16="http://schemas.microsoft.com/office/drawing/2014/main" id="{88942F31-F8F1-48A6-B758-A852603D11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8520"/>
    </mc:Choice>
    <mc:Fallback>
      <p:transition spd="slow" advTm="1585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0">
            <a:extLst>
              <a:ext uri="{FF2B5EF4-FFF2-40B4-BE49-F238E27FC236}">
                <a16:creationId xmlns:a16="http://schemas.microsoft.com/office/drawing/2014/main" id="{38724BA3-F2F9-474A-8CB4-EFC9C9EE29C4}"/>
              </a:ext>
            </a:extLst>
          </p:cNvPr>
          <p:cNvGrpSpPr>
            <a:grpSpLocks/>
          </p:cNvGrpSpPr>
          <p:nvPr/>
        </p:nvGrpSpPr>
        <p:grpSpPr bwMode="auto">
          <a:xfrm>
            <a:off x="349250" y="4800600"/>
            <a:ext cx="8718550" cy="565150"/>
            <a:chOff x="220" y="3024"/>
            <a:chExt cx="5492" cy="356"/>
          </a:xfrm>
        </p:grpSpPr>
        <p:sp>
          <p:nvSpPr>
            <p:cNvPr id="184322" name="Text Box 2">
              <a:extLst>
                <a:ext uri="{FF2B5EF4-FFF2-40B4-BE49-F238E27FC236}">
                  <a16:creationId xmlns:a16="http://schemas.microsoft.com/office/drawing/2014/main" id="{7DEB6F7C-E91F-4BBC-832A-BC4D409FC0B7}"/>
                </a:ext>
              </a:extLst>
            </p:cNvPr>
            <p:cNvSpPr txBox="1">
              <a:spLocks noChangeAspect="1" noChangeArrowheads="1"/>
            </p:cNvSpPr>
            <p:nvPr/>
          </p:nvSpPr>
          <p:spPr bwMode="auto">
            <a:xfrm>
              <a:off x="432" y="3168"/>
              <a:ext cx="384" cy="212"/>
            </a:xfrm>
            <a:prstGeom prst="rect">
              <a:avLst/>
            </a:prstGeom>
            <a:noFill/>
            <a:ln w="12700">
              <a:noFill/>
              <a:miter lim="800000"/>
              <a:headEnd type="none" w="sm" len="sm"/>
              <a:tailEnd type="none" w="sm" len="sm"/>
            </a:ln>
            <a:effectLst/>
          </p:spPr>
          <p:txBody>
            <a:bodyPr>
              <a:spAutoFit/>
            </a:bodyPr>
            <a:lstStyle/>
            <a:p>
              <a:pPr algn="ctr" eaLnBrk="0" hangingPunct="0">
                <a:spcBef>
                  <a:spcPct val="50000"/>
                </a:spcBef>
                <a:defRPr/>
              </a:pPr>
              <a:r>
                <a:rPr lang="en-US" altLang="zh-CN" sz="1600" b="1">
                  <a:solidFill>
                    <a:schemeClr val="tx2"/>
                  </a:solidFill>
                  <a:effectLst>
                    <a:outerShdw blurRad="38100" dist="38100" dir="2700000" algn="tl">
                      <a:srgbClr val="C0C0C0"/>
                    </a:outerShdw>
                  </a:effectLst>
                  <a:latin typeface="Times New Roman" panose="02020603050405020304" pitchFamily="18" charset="0"/>
                </a:rPr>
                <a:t>1980</a:t>
              </a:r>
            </a:p>
          </p:txBody>
        </p:sp>
        <p:sp>
          <p:nvSpPr>
            <p:cNvPr id="184323" name="Text Box 3">
              <a:extLst>
                <a:ext uri="{FF2B5EF4-FFF2-40B4-BE49-F238E27FC236}">
                  <a16:creationId xmlns:a16="http://schemas.microsoft.com/office/drawing/2014/main" id="{7EFADA44-DD9B-4A21-A01B-905C8B867DCC}"/>
                </a:ext>
              </a:extLst>
            </p:cNvPr>
            <p:cNvSpPr txBox="1">
              <a:spLocks noChangeAspect="1" noChangeArrowheads="1"/>
            </p:cNvSpPr>
            <p:nvPr/>
          </p:nvSpPr>
          <p:spPr bwMode="auto">
            <a:xfrm>
              <a:off x="1494" y="3153"/>
              <a:ext cx="541" cy="212"/>
            </a:xfrm>
            <a:prstGeom prst="rect">
              <a:avLst/>
            </a:prstGeom>
            <a:noFill/>
            <a:ln w="12700">
              <a:noFill/>
              <a:miter lim="800000"/>
              <a:headEnd type="none" w="sm" len="sm"/>
              <a:tailEnd type="none" w="sm" len="sm"/>
            </a:ln>
            <a:effectLst/>
          </p:spPr>
          <p:txBody>
            <a:bodyPr>
              <a:spAutoFit/>
            </a:bodyPr>
            <a:lstStyle/>
            <a:p>
              <a:pPr algn="ctr" eaLnBrk="0" hangingPunct="0">
                <a:spcBef>
                  <a:spcPct val="50000"/>
                </a:spcBef>
                <a:defRPr/>
              </a:pPr>
              <a:r>
                <a:rPr lang="en-US" altLang="zh-CN" sz="1600" b="1">
                  <a:solidFill>
                    <a:schemeClr val="tx2"/>
                  </a:solidFill>
                  <a:effectLst>
                    <a:outerShdw blurRad="38100" dist="38100" dir="2700000" algn="tl">
                      <a:srgbClr val="C0C0C0"/>
                    </a:outerShdw>
                  </a:effectLst>
                  <a:latin typeface="Times New Roman" panose="02020603050405020304" pitchFamily="18" charset="0"/>
                </a:rPr>
                <a:t>1990</a:t>
              </a:r>
            </a:p>
          </p:txBody>
        </p:sp>
        <p:sp>
          <p:nvSpPr>
            <p:cNvPr id="184324" name="Text Box 4">
              <a:extLst>
                <a:ext uri="{FF2B5EF4-FFF2-40B4-BE49-F238E27FC236}">
                  <a16:creationId xmlns:a16="http://schemas.microsoft.com/office/drawing/2014/main" id="{E30B0221-7DC9-4243-9081-89535C62877C}"/>
                </a:ext>
              </a:extLst>
            </p:cNvPr>
            <p:cNvSpPr txBox="1">
              <a:spLocks noChangeAspect="1" noChangeArrowheads="1"/>
            </p:cNvSpPr>
            <p:nvPr/>
          </p:nvSpPr>
          <p:spPr bwMode="auto">
            <a:xfrm>
              <a:off x="2838" y="3153"/>
              <a:ext cx="384" cy="212"/>
            </a:xfrm>
            <a:prstGeom prst="rect">
              <a:avLst/>
            </a:prstGeom>
            <a:noFill/>
            <a:ln w="12700">
              <a:noFill/>
              <a:miter lim="800000"/>
              <a:headEnd type="none" w="sm" len="sm"/>
              <a:tailEnd type="none" w="sm" len="sm"/>
            </a:ln>
            <a:effectLst/>
          </p:spPr>
          <p:txBody>
            <a:bodyPr>
              <a:spAutoFit/>
            </a:bodyPr>
            <a:lstStyle/>
            <a:p>
              <a:pPr algn="ctr" eaLnBrk="0" hangingPunct="0">
                <a:spcBef>
                  <a:spcPct val="50000"/>
                </a:spcBef>
                <a:defRPr/>
              </a:pPr>
              <a:r>
                <a:rPr lang="en-US" altLang="zh-CN" sz="1600" b="1">
                  <a:solidFill>
                    <a:schemeClr val="tx2"/>
                  </a:solidFill>
                  <a:effectLst>
                    <a:outerShdw blurRad="38100" dist="38100" dir="2700000" algn="tl">
                      <a:srgbClr val="C0C0C0"/>
                    </a:outerShdw>
                  </a:effectLst>
                  <a:latin typeface="Times New Roman" panose="02020603050405020304" pitchFamily="18" charset="0"/>
                </a:rPr>
                <a:t>1996</a:t>
              </a:r>
            </a:p>
          </p:txBody>
        </p:sp>
        <p:sp>
          <p:nvSpPr>
            <p:cNvPr id="184325" name="Text Box 5">
              <a:extLst>
                <a:ext uri="{FF2B5EF4-FFF2-40B4-BE49-F238E27FC236}">
                  <a16:creationId xmlns:a16="http://schemas.microsoft.com/office/drawing/2014/main" id="{54B29B61-63DE-4C78-ABC4-A730D62344A6}"/>
                </a:ext>
              </a:extLst>
            </p:cNvPr>
            <p:cNvSpPr txBox="1">
              <a:spLocks noChangeAspect="1" noChangeArrowheads="1"/>
            </p:cNvSpPr>
            <p:nvPr/>
          </p:nvSpPr>
          <p:spPr bwMode="auto">
            <a:xfrm>
              <a:off x="4224" y="3153"/>
              <a:ext cx="384" cy="212"/>
            </a:xfrm>
            <a:prstGeom prst="rect">
              <a:avLst/>
            </a:prstGeom>
            <a:noFill/>
            <a:ln w="12700">
              <a:noFill/>
              <a:miter lim="800000"/>
              <a:headEnd type="none" w="sm" len="sm"/>
              <a:tailEnd type="none" w="sm" len="sm"/>
            </a:ln>
            <a:effectLst/>
          </p:spPr>
          <p:txBody>
            <a:bodyPr>
              <a:spAutoFit/>
            </a:bodyPr>
            <a:lstStyle/>
            <a:p>
              <a:pPr algn="ctr" eaLnBrk="0" hangingPunct="0">
                <a:spcBef>
                  <a:spcPct val="50000"/>
                </a:spcBef>
                <a:defRPr/>
              </a:pPr>
              <a:r>
                <a:rPr lang="en-US" altLang="zh-CN" sz="1600" b="1">
                  <a:solidFill>
                    <a:schemeClr val="tx2"/>
                  </a:solidFill>
                  <a:effectLst>
                    <a:outerShdw blurRad="38100" dist="38100" dir="2700000" algn="tl">
                      <a:srgbClr val="C0C0C0"/>
                    </a:outerShdw>
                  </a:effectLst>
                  <a:latin typeface="Times New Roman" panose="02020603050405020304" pitchFamily="18" charset="0"/>
                </a:rPr>
                <a:t>1998</a:t>
              </a:r>
            </a:p>
          </p:txBody>
        </p:sp>
        <p:grpSp>
          <p:nvGrpSpPr>
            <p:cNvPr id="92166" name="Group 6">
              <a:extLst>
                <a:ext uri="{FF2B5EF4-FFF2-40B4-BE49-F238E27FC236}">
                  <a16:creationId xmlns:a16="http://schemas.microsoft.com/office/drawing/2014/main" id="{166F8867-41E9-4747-AF0E-01C56ABC4651}"/>
                </a:ext>
              </a:extLst>
            </p:cNvPr>
            <p:cNvGrpSpPr>
              <a:grpSpLocks/>
            </p:cNvGrpSpPr>
            <p:nvPr/>
          </p:nvGrpSpPr>
          <p:grpSpPr bwMode="auto">
            <a:xfrm>
              <a:off x="220" y="3024"/>
              <a:ext cx="5492" cy="108"/>
              <a:chOff x="140" y="3160"/>
              <a:chExt cx="5492" cy="108"/>
            </a:xfrm>
          </p:grpSpPr>
          <p:sp>
            <p:nvSpPr>
              <p:cNvPr id="92167" name="Line 7">
                <a:extLst>
                  <a:ext uri="{FF2B5EF4-FFF2-40B4-BE49-F238E27FC236}">
                    <a16:creationId xmlns:a16="http://schemas.microsoft.com/office/drawing/2014/main" id="{CD053F8B-F98D-4B2C-9047-6CA9B4195FFB}"/>
                  </a:ext>
                </a:extLst>
              </p:cNvPr>
              <p:cNvSpPr>
                <a:spLocks noChangeAspect="1" noChangeShapeType="1"/>
              </p:cNvSpPr>
              <p:nvPr/>
            </p:nvSpPr>
            <p:spPr bwMode="auto">
              <a:xfrm>
                <a:off x="4258" y="3213"/>
                <a:ext cx="1370" cy="1"/>
              </a:xfrm>
              <a:prstGeom prst="line">
                <a:avLst/>
              </a:prstGeom>
              <a:noFill/>
              <a:ln w="38100">
                <a:solidFill>
                  <a:srgbClr val="000000"/>
                </a:solidFill>
                <a:round/>
                <a:headEnd type="none" w="sm" len="sm"/>
                <a:tailEnd type="none" w="sm" len="sm"/>
              </a:ln>
              <a:effectLst>
                <a:prstShdw prst="shdw17" dist="17961" dir="2700000">
                  <a:srgbClr val="000000"/>
                </a:prstShdw>
              </a:effectLst>
              <a:extLst>
                <a:ext uri="{909E8E84-426E-40DD-AFC4-6F175D3DCCD1}">
                  <a14:hiddenFill xmlns:a14="http://schemas.microsoft.com/office/drawing/2010/main">
                    <a:noFill/>
                  </a14:hiddenFill>
                </a:ext>
              </a:extLst>
            </p:spPr>
            <p:txBody>
              <a:bodyPr/>
              <a:lstStyle/>
              <a:p>
                <a:endParaRPr lang="zh-CN" altLang="en-US"/>
              </a:p>
            </p:txBody>
          </p:sp>
          <p:sp>
            <p:nvSpPr>
              <p:cNvPr id="92168" name="Line 8">
                <a:extLst>
                  <a:ext uri="{FF2B5EF4-FFF2-40B4-BE49-F238E27FC236}">
                    <a16:creationId xmlns:a16="http://schemas.microsoft.com/office/drawing/2014/main" id="{A43A70E5-E805-480F-AFC5-BB5FFF49ECAF}"/>
                  </a:ext>
                </a:extLst>
              </p:cNvPr>
              <p:cNvSpPr>
                <a:spLocks noChangeAspect="1" noChangeShapeType="1"/>
              </p:cNvSpPr>
              <p:nvPr/>
            </p:nvSpPr>
            <p:spPr bwMode="auto">
              <a:xfrm>
                <a:off x="2885" y="3213"/>
                <a:ext cx="1370" cy="1"/>
              </a:xfrm>
              <a:prstGeom prst="line">
                <a:avLst/>
              </a:prstGeom>
              <a:noFill/>
              <a:ln w="38100">
                <a:solidFill>
                  <a:srgbClr val="000000"/>
                </a:solidFill>
                <a:round/>
                <a:headEnd type="none" w="sm" len="sm"/>
                <a:tailEnd type="none" w="sm" len="sm"/>
              </a:ln>
              <a:effectLst>
                <a:prstShdw prst="shdw17" dist="17961" dir="2700000">
                  <a:srgbClr val="000000"/>
                </a:prstShdw>
              </a:effectLst>
              <a:extLst>
                <a:ext uri="{909E8E84-426E-40DD-AFC4-6F175D3DCCD1}">
                  <a14:hiddenFill xmlns:a14="http://schemas.microsoft.com/office/drawing/2010/main">
                    <a:noFill/>
                  </a14:hiddenFill>
                </a:ext>
              </a:extLst>
            </p:spPr>
            <p:txBody>
              <a:bodyPr/>
              <a:lstStyle/>
              <a:p>
                <a:endParaRPr lang="zh-CN" altLang="en-US"/>
              </a:p>
            </p:txBody>
          </p:sp>
          <p:sp>
            <p:nvSpPr>
              <p:cNvPr id="92169" name="Line 9">
                <a:extLst>
                  <a:ext uri="{FF2B5EF4-FFF2-40B4-BE49-F238E27FC236}">
                    <a16:creationId xmlns:a16="http://schemas.microsoft.com/office/drawing/2014/main" id="{B0FED710-5925-4CE8-8981-9576DA7037D6}"/>
                  </a:ext>
                </a:extLst>
              </p:cNvPr>
              <p:cNvSpPr>
                <a:spLocks noChangeAspect="1" noChangeShapeType="1"/>
              </p:cNvSpPr>
              <p:nvPr/>
            </p:nvSpPr>
            <p:spPr bwMode="auto">
              <a:xfrm>
                <a:off x="140" y="3213"/>
                <a:ext cx="1370" cy="1"/>
              </a:xfrm>
              <a:prstGeom prst="line">
                <a:avLst/>
              </a:prstGeom>
              <a:noFill/>
              <a:ln w="38100">
                <a:solidFill>
                  <a:srgbClr val="000000"/>
                </a:solidFill>
                <a:round/>
                <a:headEnd type="none" w="sm" len="sm"/>
                <a:tailEnd type="none" w="sm" len="sm"/>
              </a:ln>
              <a:effectLst>
                <a:prstShdw prst="shdw17" dist="17961" dir="2700000">
                  <a:srgbClr val="000000"/>
                </a:prstShdw>
              </a:effectLst>
              <a:extLst>
                <a:ext uri="{909E8E84-426E-40DD-AFC4-6F175D3DCCD1}">
                  <a14:hiddenFill xmlns:a14="http://schemas.microsoft.com/office/drawing/2010/main">
                    <a:noFill/>
                  </a14:hiddenFill>
                </a:ext>
              </a:extLst>
            </p:spPr>
            <p:txBody>
              <a:bodyPr/>
              <a:lstStyle/>
              <a:p>
                <a:endParaRPr lang="zh-CN" altLang="en-US"/>
              </a:p>
            </p:txBody>
          </p:sp>
          <p:sp>
            <p:nvSpPr>
              <p:cNvPr id="92170" name="Line 10">
                <a:extLst>
                  <a:ext uri="{FF2B5EF4-FFF2-40B4-BE49-F238E27FC236}">
                    <a16:creationId xmlns:a16="http://schemas.microsoft.com/office/drawing/2014/main" id="{81BB0F9B-257E-4EC3-BE03-ACC22D85C700}"/>
                  </a:ext>
                </a:extLst>
              </p:cNvPr>
              <p:cNvSpPr>
                <a:spLocks noChangeAspect="1" noChangeShapeType="1"/>
              </p:cNvSpPr>
              <p:nvPr/>
            </p:nvSpPr>
            <p:spPr bwMode="auto">
              <a:xfrm>
                <a:off x="140" y="3160"/>
                <a:ext cx="0" cy="108"/>
              </a:xfrm>
              <a:prstGeom prst="line">
                <a:avLst/>
              </a:prstGeom>
              <a:noFill/>
              <a:ln w="38100">
                <a:solidFill>
                  <a:srgbClr val="000000"/>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zh-CN" altLang="en-US"/>
              </a:p>
            </p:txBody>
          </p:sp>
          <p:sp>
            <p:nvSpPr>
              <p:cNvPr id="92171" name="Line 11">
                <a:extLst>
                  <a:ext uri="{FF2B5EF4-FFF2-40B4-BE49-F238E27FC236}">
                    <a16:creationId xmlns:a16="http://schemas.microsoft.com/office/drawing/2014/main" id="{F2982860-69CA-47FB-BEC9-3991D336E8AA}"/>
                  </a:ext>
                </a:extLst>
              </p:cNvPr>
              <p:cNvSpPr>
                <a:spLocks noChangeAspect="1" noChangeShapeType="1"/>
              </p:cNvSpPr>
              <p:nvPr/>
            </p:nvSpPr>
            <p:spPr bwMode="auto">
              <a:xfrm>
                <a:off x="4258" y="3160"/>
                <a:ext cx="0" cy="108"/>
              </a:xfrm>
              <a:prstGeom prst="line">
                <a:avLst/>
              </a:prstGeom>
              <a:noFill/>
              <a:ln w="38100">
                <a:solidFill>
                  <a:srgbClr val="000000"/>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zh-CN" altLang="en-US"/>
              </a:p>
            </p:txBody>
          </p:sp>
          <p:sp>
            <p:nvSpPr>
              <p:cNvPr id="92172" name="Line 12">
                <a:extLst>
                  <a:ext uri="{FF2B5EF4-FFF2-40B4-BE49-F238E27FC236}">
                    <a16:creationId xmlns:a16="http://schemas.microsoft.com/office/drawing/2014/main" id="{82E352E7-B257-4681-A92A-E6BD0FB4B911}"/>
                  </a:ext>
                </a:extLst>
              </p:cNvPr>
              <p:cNvSpPr>
                <a:spLocks noChangeAspect="1" noChangeShapeType="1"/>
              </p:cNvSpPr>
              <p:nvPr/>
            </p:nvSpPr>
            <p:spPr bwMode="auto">
              <a:xfrm>
                <a:off x="5632" y="3160"/>
                <a:ext cx="0" cy="108"/>
              </a:xfrm>
              <a:prstGeom prst="line">
                <a:avLst/>
              </a:prstGeom>
              <a:noFill/>
              <a:ln w="38100">
                <a:solidFill>
                  <a:srgbClr val="000000"/>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zh-CN" altLang="en-US"/>
              </a:p>
            </p:txBody>
          </p:sp>
          <p:sp>
            <p:nvSpPr>
              <p:cNvPr id="92173" name="Line 13">
                <a:extLst>
                  <a:ext uri="{FF2B5EF4-FFF2-40B4-BE49-F238E27FC236}">
                    <a16:creationId xmlns:a16="http://schemas.microsoft.com/office/drawing/2014/main" id="{C33C4B41-BBBD-4DF9-A307-484747230314}"/>
                  </a:ext>
                </a:extLst>
              </p:cNvPr>
              <p:cNvSpPr>
                <a:spLocks noChangeAspect="1" noChangeShapeType="1"/>
              </p:cNvSpPr>
              <p:nvPr/>
            </p:nvSpPr>
            <p:spPr bwMode="auto">
              <a:xfrm>
                <a:off x="1512" y="3213"/>
                <a:ext cx="1370" cy="1"/>
              </a:xfrm>
              <a:prstGeom prst="line">
                <a:avLst/>
              </a:prstGeom>
              <a:noFill/>
              <a:ln w="38100">
                <a:solidFill>
                  <a:srgbClr val="000000"/>
                </a:solidFill>
                <a:round/>
                <a:headEnd type="none" w="sm" len="sm"/>
                <a:tailEnd type="none" w="sm" len="sm"/>
              </a:ln>
              <a:effectLst>
                <a:prstShdw prst="shdw17" dist="17961" dir="2700000">
                  <a:srgbClr val="000000"/>
                </a:prstShdw>
              </a:effectLst>
              <a:extLst>
                <a:ext uri="{909E8E84-426E-40DD-AFC4-6F175D3DCCD1}">
                  <a14:hiddenFill xmlns:a14="http://schemas.microsoft.com/office/drawing/2010/main">
                    <a:noFill/>
                  </a14:hiddenFill>
                </a:ext>
              </a:extLst>
            </p:spPr>
            <p:txBody>
              <a:bodyPr/>
              <a:lstStyle/>
              <a:p>
                <a:endParaRPr lang="zh-CN" altLang="en-US"/>
              </a:p>
            </p:txBody>
          </p:sp>
          <p:sp>
            <p:nvSpPr>
              <p:cNvPr id="92174" name="Line 14">
                <a:extLst>
                  <a:ext uri="{FF2B5EF4-FFF2-40B4-BE49-F238E27FC236}">
                    <a16:creationId xmlns:a16="http://schemas.microsoft.com/office/drawing/2014/main" id="{E196A22E-E892-4FA4-BF3C-070742909171}"/>
                  </a:ext>
                </a:extLst>
              </p:cNvPr>
              <p:cNvSpPr>
                <a:spLocks noChangeAspect="1" noChangeShapeType="1"/>
              </p:cNvSpPr>
              <p:nvPr/>
            </p:nvSpPr>
            <p:spPr bwMode="auto">
              <a:xfrm>
                <a:off x="1504" y="3160"/>
                <a:ext cx="0" cy="108"/>
              </a:xfrm>
              <a:prstGeom prst="line">
                <a:avLst/>
              </a:prstGeom>
              <a:noFill/>
              <a:ln w="38100">
                <a:solidFill>
                  <a:srgbClr val="000000"/>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zh-CN" altLang="en-US"/>
              </a:p>
            </p:txBody>
          </p:sp>
          <p:sp>
            <p:nvSpPr>
              <p:cNvPr id="92175" name="Line 15">
                <a:extLst>
                  <a:ext uri="{FF2B5EF4-FFF2-40B4-BE49-F238E27FC236}">
                    <a16:creationId xmlns:a16="http://schemas.microsoft.com/office/drawing/2014/main" id="{2B868D03-CD46-404C-AC74-EB1B3D0D6FF2}"/>
                  </a:ext>
                </a:extLst>
              </p:cNvPr>
              <p:cNvSpPr>
                <a:spLocks noChangeAspect="1" noChangeShapeType="1"/>
              </p:cNvSpPr>
              <p:nvPr/>
            </p:nvSpPr>
            <p:spPr bwMode="auto">
              <a:xfrm>
                <a:off x="2860" y="3160"/>
                <a:ext cx="0" cy="108"/>
              </a:xfrm>
              <a:prstGeom prst="line">
                <a:avLst/>
              </a:prstGeom>
              <a:noFill/>
              <a:ln w="38100">
                <a:solidFill>
                  <a:srgbClr val="000000"/>
                </a:solidFill>
                <a:round/>
                <a:headEnd type="none" w="sm" len="sm"/>
                <a:tailEnd type="none" w="sm" len="sm"/>
              </a:ln>
              <a:extLst>
                <a:ext uri="{909E8E84-426E-40DD-AFC4-6F175D3DCCD1}">
                  <a14:hiddenFill xmlns:a14="http://schemas.microsoft.com/office/drawing/2010/main">
                    <a:noFill/>
                  </a14:hiddenFill>
                </a:ext>
              </a:extLst>
            </p:spPr>
            <p:txBody>
              <a:bodyPr/>
              <a:lstStyle/>
              <a:p>
                <a:endParaRPr lang="zh-CN" altLang="en-US"/>
              </a:p>
            </p:txBody>
          </p:sp>
        </p:grpSp>
      </p:grpSp>
      <p:grpSp>
        <p:nvGrpSpPr>
          <p:cNvPr id="4" name="Group 16">
            <a:extLst>
              <a:ext uri="{FF2B5EF4-FFF2-40B4-BE49-F238E27FC236}">
                <a16:creationId xmlns:a16="http://schemas.microsoft.com/office/drawing/2014/main" id="{E3A283EB-FE96-436B-BB83-C976655BB608}"/>
              </a:ext>
            </a:extLst>
          </p:cNvPr>
          <p:cNvGrpSpPr>
            <a:grpSpLocks/>
          </p:cNvGrpSpPr>
          <p:nvPr/>
        </p:nvGrpSpPr>
        <p:grpSpPr bwMode="auto">
          <a:xfrm>
            <a:off x="414338" y="4162425"/>
            <a:ext cx="1530350" cy="638175"/>
            <a:chOff x="181" y="2759"/>
            <a:chExt cx="964" cy="402"/>
          </a:xfrm>
        </p:grpSpPr>
        <p:sp>
          <p:nvSpPr>
            <p:cNvPr id="92177" name="Rectangle 17">
              <a:extLst>
                <a:ext uri="{FF2B5EF4-FFF2-40B4-BE49-F238E27FC236}">
                  <a16:creationId xmlns:a16="http://schemas.microsoft.com/office/drawing/2014/main" id="{22525B23-9E96-489F-B8FB-34A8B69F81A3}"/>
                </a:ext>
              </a:extLst>
            </p:cNvPr>
            <p:cNvSpPr>
              <a:spLocks noChangeArrowheads="1"/>
            </p:cNvSpPr>
            <p:nvPr/>
          </p:nvSpPr>
          <p:spPr bwMode="auto">
            <a:xfrm>
              <a:off x="183" y="2759"/>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68000</a:t>
              </a:r>
            </a:p>
          </p:txBody>
        </p:sp>
        <p:sp>
          <p:nvSpPr>
            <p:cNvPr id="92178" name="Rectangle 18">
              <a:extLst>
                <a:ext uri="{FF2B5EF4-FFF2-40B4-BE49-F238E27FC236}">
                  <a16:creationId xmlns:a16="http://schemas.microsoft.com/office/drawing/2014/main" id="{90A914F2-3DEB-4CAF-B9DD-36312C01A4D1}"/>
                </a:ext>
              </a:extLst>
            </p:cNvPr>
            <p:cNvSpPr>
              <a:spLocks noChangeArrowheads="1"/>
            </p:cNvSpPr>
            <p:nvPr/>
          </p:nvSpPr>
          <p:spPr bwMode="auto">
            <a:xfrm>
              <a:off x="181" y="2891"/>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Z80</a:t>
              </a:r>
            </a:p>
          </p:txBody>
        </p:sp>
        <p:sp>
          <p:nvSpPr>
            <p:cNvPr id="92179" name="Rectangle 19">
              <a:extLst>
                <a:ext uri="{FF2B5EF4-FFF2-40B4-BE49-F238E27FC236}">
                  <a16:creationId xmlns:a16="http://schemas.microsoft.com/office/drawing/2014/main" id="{76696002-FF9D-41B0-9E57-D3DCA70D5794}"/>
                </a:ext>
              </a:extLst>
            </p:cNvPr>
            <p:cNvSpPr>
              <a:spLocks noChangeArrowheads="1"/>
            </p:cNvSpPr>
            <p:nvPr/>
          </p:nvSpPr>
          <p:spPr bwMode="auto">
            <a:xfrm>
              <a:off x="183" y="3029"/>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8086</a:t>
              </a:r>
            </a:p>
          </p:txBody>
        </p:sp>
      </p:grpSp>
      <p:grpSp>
        <p:nvGrpSpPr>
          <p:cNvPr id="5" name="Group 20">
            <a:extLst>
              <a:ext uri="{FF2B5EF4-FFF2-40B4-BE49-F238E27FC236}">
                <a16:creationId xmlns:a16="http://schemas.microsoft.com/office/drawing/2014/main" id="{954B65D5-63A2-41D5-8E45-E74258128986}"/>
              </a:ext>
            </a:extLst>
          </p:cNvPr>
          <p:cNvGrpSpPr>
            <a:grpSpLocks/>
          </p:cNvGrpSpPr>
          <p:nvPr/>
        </p:nvGrpSpPr>
        <p:grpSpPr bwMode="auto">
          <a:xfrm>
            <a:off x="2590800" y="3508375"/>
            <a:ext cx="1527175" cy="1292225"/>
            <a:chOff x="1552" y="2347"/>
            <a:chExt cx="962" cy="814"/>
          </a:xfrm>
        </p:grpSpPr>
        <p:sp>
          <p:nvSpPr>
            <p:cNvPr id="92181" name="Rectangle 21">
              <a:extLst>
                <a:ext uri="{FF2B5EF4-FFF2-40B4-BE49-F238E27FC236}">
                  <a16:creationId xmlns:a16="http://schemas.microsoft.com/office/drawing/2014/main" id="{B8A2859C-80AB-4F6B-B2EE-268BFFA03DE4}"/>
                </a:ext>
              </a:extLst>
            </p:cNvPr>
            <p:cNvSpPr>
              <a:spLocks noChangeArrowheads="1"/>
            </p:cNvSpPr>
            <p:nvPr/>
          </p:nvSpPr>
          <p:spPr bwMode="auto">
            <a:xfrm>
              <a:off x="1552" y="2621"/>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80x86</a:t>
              </a:r>
            </a:p>
          </p:txBody>
        </p:sp>
        <p:sp>
          <p:nvSpPr>
            <p:cNvPr id="92182" name="Rectangle 22">
              <a:extLst>
                <a:ext uri="{FF2B5EF4-FFF2-40B4-BE49-F238E27FC236}">
                  <a16:creationId xmlns:a16="http://schemas.microsoft.com/office/drawing/2014/main" id="{6D060A67-A203-4826-814F-56698D70DFBE}"/>
                </a:ext>
              </a:extLst>
            </p:cNvPr>
            <p:cNvSpPr>
              <a:spLocks noChangeArrowheads="1"/>
            </p:cNvSpPr>
            <p:nvPr/>
          </p:nvSpPr>
          <p:spPr bwMode="auto">
            <a:xfrm>
              <a:off x="1552" y="2479"/>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CPU32</a:t>
              </a:r>
            </a:p>
          </p:txBody>
        </p:sp>
        <p:sp>
          <p:nvSpPr>
            <p:cNvPr id="92183" name="Rectangle 23">
              <a:extLst>
                <a:ext uri="{FF2B5EF4-FFF2-40B4-BE49-F238E27FC236}">
                  <a16:creationId xmlns:a16="http://schemas.microsoft.com/office/drawing/2014/main" id="{F6BC92C0-0CF7-499A-A16C-7393C91D6F8E}"/>
                </a:ext>
              </a:extLst>
            </p:cNvPr>
            <p:cNvSpPr>
              <a:spLocks noChangeArrowheads="1"/>
            </p:cNvSpPr>
            <p:nvPr/>
          </p:nvSpPr>
          <p:spPr bwMode="auto">
            <a:xfrm>
              <a:off x="1552" y="2347"/>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680x0</a:t>
              </a:r>
            </a:p>
          </p:txBody>
        </p:sp>
        <p:sp>
          <p:nvSpPr>
            <p:cNvPr id="92184" name="Rectangle 24">
              <a:extLst>
                <a:ext uri="{FF2B5EF4-FFF2-40B4-BE49-F238E27FC236}">
                  <a16:creationId xmlns:a16="http://schemas.microsoft.com/office/drawing/2014/main" id="{634D1118-E51D-40DC-AE44-CFF2592BF955}"/>
                </a:ext>
              </a:extLst>
            </p:cNvPr>
            <p:cNvSpPr>
              <a:spLocks noChangeArrowheads="1"/>
            </p:cNvSpPr>
            <p:nvPr/>
          </p:nvSpPr>
          <p:spPr bwMode="auto">
            <a:xfrm>
              <a:off x="1552" y="3029"/>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i960</a:t>
              </a:r>
            </a:p>
          </p:txBody>
        </p:sp>
        <p:sp>
          <p:nvSpPr>
            <p:cNvPr id="92185" name="Rectangle 25">
              <a:extLst>
                <a:ext uri="{FF2B5EF4-FFF2-40B4-BE49-F238E27FC236}">
                  <a16:creationId xmlns:a16="http://schemas.microsoft.com/office/drawing/2014/main" id="{439CF362-8B1E-4CEC-AE1C-4F34AC614329}"/>
                </a:ext>
              </a:extLst>
            </p:cNvPr>
            <p:cNvSpPr>
              <a:spLocks noChangeArrowheads="1"/>
            </p:cNvSpPr>
            <p:nvPr/>
          </p:nvSpPr>
          <p:spPr bwMode="auto">
            <a:xfrm>
              <a:off x="1552" y="2891"/>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MIPS</a:t>
              </a:r>
            </a:p>
          </p:txBody>
        </p:sp>
        <p:sp>
          <p:nvSpPr>
            <p:cNvPr id="92186" name="Rectangle 26">
              <a:extLst>
                <a:ext uri="{FF2B5EF4-FFF2-40B4-BE49-F238E27FC236}">
                  <a16:creationId xmlns:a16="http://schemas.microsoft.com/office/drawing/2014/main" id="{A1AF94D2-6CDD-45BA-923B-EC39E0D384C9}"/>
                </a:ext>
              </a:extLst>
            </p:cNvPr>
            <p:cNvSpPr>
              <a:spLocks noChangeArrowheads="1"/>
            </p:cNvSpPr>
            <p:nvPr/>
          </p:nvSpPr>
          <p:spPr bwMode="auto">
            <a:xfrm>
              <a:off x="1552" y="2759"/>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SPARC</a:t>
              </a:r>
            </a:p>
          </p:txBody>
        </p:sp>
      </p:grpSp>
      <p:grpSp>
        <p:nvGrpSpPr>
          <p:cNvPr id="6" name="Group 27">
            <a:extLst>
              <a:ext uri="{FF2B5EF4-FFF2-40B4-BE49-F238E27FC236}">
                <a16:creationId xmlns:a16="http://schemas.microsoft.com/office/drawing/2014/main" id="{937732E3-4ABD-4DFC-AFA1-73E8A8ED884B}"/>
              </a:ext>
            </a:extLst>
          </p:cNvPr>
          <p:cNvGrpSpPr>
            <a:grpSpLocks/>
          </p:cNvGrpSpPr>
          <p:nvPr/>
        </p:nvGrpSpPr>
        <p:grpSpPr bwMode="auto">
          <a:xfrm>
            <a:off x="4745038" y="2262188"/>
            <a:ext cx="1527175" cy="2538412"/>
            <a:chOff x="2909" y="1562"/>
            <a:chExt cx="962" cy="1599"/>
          </a:xfrm>
        </p:grpSpPr>
        <p:sp>
          <p:nvSpPr>
            <p:cNvPr id="92188" name="Rectangle 28">
              <a:extLst>
                <a:ext uri="{FF2B5EF4-FFF2-40B4-BE49-F238E27FC236}">
                  <a16:creationId xmlns:a16="http://schemas.microsoft.com/office/drawing/2014/main" id="{10015B27-4992-4BC8-9E1F-34EB346323B8}"/>
                </a:ext>
              </a:extLst>
            </p:cNvPr>
            <p:cNvSpPr>
              <a:spLocks noChangeArrowheads="1"/>
            </p:cNvSpPr>
            <p:nvPr/>
          </p:nvSpPr>
          <p:spPr bwMode="auto">
            <a:xfrm>
              <a:off x="2909" y="3029"/>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ColdFIRE</a:t>
              </a:r>
            </a:p>
          </p:txBody>
        </p:sp>
        <p:sp>
          <p:nvSpPr>
            <p:cNvPr id="92189" name="Rectangle 29">
              <a:extLst>
                <a:ext uri="{FF2B5EF4-FFF2-40B4-BE49-F238E27FC236}">
                  <a16:creationId xmlns:a16="http://schemas.microsoft.com/office/drawing/2014/main" id="{34EAA7BB-E0B7-4906-8112-1A6C0B577AEF}"/>
                </a:ext>
              </a:extLst>
            </p:cNvPr>
            <p:cNvSpPr>
              <a:spLocks noChangeArrowheads="1"/>
            </p:cNvSpPr>
            <p:nvPr/>
          </p:nvSpPr>
          <p:spPr bwMode="auto">
            <a:xfrm>
              <a:off x="2909" y="2891"/>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Alpha</a:t>
              </a:r>
            </a:p>
          </p:txBody>
        </p:sp>
        <p:sp>
          <p:nvSpPr>
            <p:cNvPr id="92190" name="Rectangle 30">
              <a:extLst>
                <a:ext uri="{FF2B5EF4-FFF2-40B4-BE49-F238E27FC236}">
                  <a16:creationId xmlns:a16="http://schemas.microsoft.com/office/drawing/2014/main" id="{E4B90E76-9B94-428A-9017-C05143315E40}"/>
                </a:ext>
              </a:extLst>
            </p:cNvPr>
            <p:cNvSpPr>
              <a:spLocks noChangeArrowheads="1"/>
            </p:cNvSpPr>
            <p:nvPr/>
          </p:nvSpPr>
          <p:spPr bwMode="auto">
            <a:xfrm>
              <a:off x="2909" y="2759"/>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SH 1/2/3</a:t>
              </a:r>
            </a:p>
          </p:txBody>
        </p:sp>
        <p:sp>
          <p:nvSpPr>
            <p:cNvPr id="92191" name="Rectangle 31">
              <a:extLst>
                <a:ext uri="{FF2B5EF4-FFF2-40B4-BE49-F238E27FC236}">
                  <a16:creationId xmlns:a16="http://schemas.microsoft.com/office/drawing/2014/main" id="{68441F88-8F35-4AA7-B094-8ABA0629B9EE}"/>
                </a:ext>
              </a:extLst>
            </p:cNvPr>
            <p:cNvSpPr>
              <a:spLocks noChangeArrowheads="1"/>
            </p:cNvSpPr>
            <p:nvPr/>
          </p:nvSpPr>
          <p:spPr bwMode="auto">
            <a:xfrm>
              <a:off x="2909" y="2621"/>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ARM</a:t>
              </a:r>
            </a:p>
          </p:txBody>
        </p:sp>
        <p:sp>
          <p:nvSpPr>
            <p:cNvPr id="92192" name="Rectangle 32">
              <a:extLst>
                <a:ext uri="{FF2B5EF4-FFF2-40B4-BE49-F238E27FC236}">
                  <a16:creationId xmlns:a16="http://schemas.microsoft.com/office/drawing/2014/main" id="{26C65E7D-D4C6-40A3-8147-D6C3DED3F0EF}"/>
                </a:ext>
              </a:extLst>
            </p:cNvPr>
            <p:cNvSpPr>
              <a:spLocks noChangeArrowheads="1"/>
            </p:cNvSpPr>
            <p:nvPr/>
          </p:nvSpPr>
          <p:spPr bwMode="auto">
            <a:xfrm>
              <a:off x="2909" y="2479"/>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SPARC</a:t>
              </a:r>
            </a:p>
          </p:txBody>
        </p:sp>
        <p:sp>
          <p:nvSpPr>
            <p:cNvPr id="92193" name="Rectangle 33">
              <a:extLst>
                <a:ext uri="{FF2B5EF4-FFF2-40B4-BE49-F238E27FC236}">
                  <a16:creationId xmlns:a16="http://schemas.microsoft.com/office/drawing/2014/main" id="{A61578CB-4645-4CDC-8CC3-A8FE886077BC}"/>
                </a:ext>
              </a:extLst>
            </p:cNvPr>
            <p:cNvSpPr>
              <a:spLocks noChangeArrowheads="1"/>
            </p:cNvSpPr>
            <p:nvPr/>
          </p:nvSpPr>
          <p:spPr bwMode="auto">
            <a:xfrm>
              <a:off x="2909" y="2347"/>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i960</a:t>
              </a:r>
            </a:p>
          </p:txBody>
        </p:sp>
        <p:sp>
          <p:nvSpPr>
            <p:cNvPr id="92194" name="Rectangle 34">
              <a:extLst>
                <a:ext uri="{FF2B5EF4-FFF2-40B4-BE49-F238E27FC236}">
                  <a16:creationId xmlns:a16="http://schemas.microsoft.com/office/drawing/2014/main" id="{BE552320-2D31-4D11-A4A1-CDAB49EC3E66}"/>
                </a:ext>
              </a:extLst>
            </p:cNvPr>
            <p:cNvSpPr>
              <a:spLocks noChangeArrowheads="1"/>
            </p:cNvSpPr>
            <p:nvPr/>
          </p:nvSpPr>
          <p:spPr bwMode="auto">
            <a:xfrm>
              <a:off x="2909" y="2215"/>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MIPS</a:t>
              </a:r>
            </a:p>
          </p:txBody>
        </p:sp>
        <p:sp>
          <p:nvSpPr>
            <p:cNvPr id="92195" name="Rectangle 35">
              <a:extLst>
                <a:ext uri="{FF2B5EF4-FFF2-40B4-BE49-F238E27FC236}">
                  <a16:creationId xmlns:a16="http://schemas.microsoft.com/office/drawing/2014/main" id="{04524DCD-860C-4208-AC50-DE2F5B141942}"/>
                </a:ext>
              </a:extLst>
            </p:cNvPr>
            <p:cNvSpPr>
              <a:spLocks noChangeArrowheads="1"/>
            </p:cNvSpPr>
            <p:nvPr/>
          </p:nvSpPr>
          <p:spPr bwMode="auto">
            <a:xfrm>
              <a:off x="2909" y="2083"/>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Pentium</a:t>
              </a:r>
            </a:p>
          </p:txBody>
        </p:sp>
        <p:sp>
          <p:nvSpPr>
            <p:cNvPr id="92196" name="Rectangle 36">
              <a:extLst>
                <a:ext uri="{FF2B5EF4-FFF2-40B4-BE49-F238E27FC236}">
                  <a16:creationId xmlns:a16="http://schemas.microsoft.com/office/drawing/2014/main" id="{9D87D348-223F-4627-9517-3BCCDC01AE04}"/>
                </a:ext>
              </a:extLst>
            </p:cNvPr>
            <p:cNvSpPr>
              <a:spLocks noChangeArrowheads="1"/>
            </p:cNvSpPr>
            <p:nvPr/>
          </p:nvSpPr>
          <p:spPr bwMode="auto">
            <a:xfrm>
              <a:off x="2909" y="1940"/>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80x86</a:t>
              </a:r>
            </a:p>
          </p:txBody>
        </p:sp>
        <p:sp>
          <p:nvSpPr>
            <p:cNvPr id="92197" name="Rectangle 37">
              <a:extLst>
                <a:ext uri="{FF2B5EF4-FFF2-40B4-BE49-F238E27FC236}">
                  <a16:creationId xmlns:a16="http://schemas.microsoft.com/office/drawing/2014/main" id="{2F714D68-AFDC-41EC-8BA8-20FF0F86796F}"/>
                </a:ext>
              </a:extLst>
            </p:cNvPr>
            <p:cNvSpPr>
              <a:spLocks noChangeArrowheads="1"/>
            </p:cNvSpPr>
            <p:nvPr/>
          </p:nvSpPr>
          <p:spPr bwMode="auto">
            <a:xfrm>
              <a:off x="2909" y="1826"/>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PowerPC</a:t>
              </a:r>
            </a:p>
          </p:txBody>
        </p:sp>
        <p:sp>
          <p:nvSpPr>
            <p:cNvPr id="92198" name="Rectangle 38">
              <a:extLst>
                <a:ext uri="{FF2B5EF4-FFF2-40B4-BE49-F238E27FC236}">
                  <a16:creationId xmlns:a16="http://schemas.microsoft.com/office/drawing/2014/main" id="{EC45A67D-3600-4C05-B50E-C73289DA4CF6}"/>
                </a:ext>
              </a:extLst>
            </p:cNvPr>
            <p:cNvSpPr>
              <a:spLocks noChangeArrowheads="1"/>
            </p:cNvSpPr>
            <p:nvPr/>
          </p:nvSpPr>
          <p:spPr bwMode="auto">
            <a:xfrm>
              <a:off x="2909" y="1694"/>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CPU32</a:t>
              </a:r>
            </a:p>
          </p:txBody>
        </p:sp>
        <p:sp>
          <p:nvSpPr>
            <p:cNvPr id="92199" name="Rectangle 39">
              <a:extLst>
                <a:ext uri="{FF2B5EF4-FFF2-40B4-BE49-F238E27FC236}">
                  <a16:creationId xmlns:a16="http://schemas.microsoft.com/office/drawing/2014/main" id="{C0A6CBAD-ACC6-49CD-87FD-8A35E0376CB5}"/>
                </a:ext>
              </a:extLst>
            </p:cNvPr>
            <p:cNvSpPr>
              <a:spLocks noChangeArrowheads="1"/>
            </p:cNvSpPr>
            <p:nvPr/>
          </p:nvSpPr>
          <p:spPr bwMode="auto">
            <a:xfrm>
              <a:off x="2909" y="1562"/>
              <a:ext cx="962"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680x0</a:t>
              </a:r>
            </a:p>
          </p:txBody>
        </p:sp>
      </p:grpSp>
      <p:sp>
        <p:nvSpPr>
          <p:cNvPr id="184360" name="Rectangle 40">
            <a:extLst>
              <a:ext uri="{FF2B5EF4-FFF2-40B4-BE49-F238E27FC236}">
                <a16:creationId xmlns:a16="http://schemas.microsoft.com/office/drawing/2014/main" id="{F0C83E3F-D1B1-4C30-B8B5-178D8794E963}"/>
              </a:ext>
            </a:extLst>
          </p:cNvPr>
          <p:cNvSpPr>
            <a:spLocks noChangeArrowheads="1"/>
          </p:cNvSpPr>
          <p:nvPr/>
        </p:nvSpPr>
        <p:spPr bwMode="auto">
          <a:xfrm>
            <a:off x="417513" y="3440113"/>
            <a:ext cx="1527175" cy="687387"/>
          </a:xfrm>
          <a:prstGeom prst="rect">
            <a:avLst/>
          </a:prstGeom>
          <a:solidFill>
            <a:schemeClr val="accent1"/>
          </a:solidFill>
          <a:ln w="9525">
            <a:noFill/>
            <a:miter lim="800000"/>
          </a:ln>
          <a:effectLst>
            <a:prstShdw prst="shdw18" dist="17961" dir="13500000">
              <a:schemeClr val="accent1">
                <a:gamma/>
                <a:shade val="60000"/>
                <a:invGamma/>
              </a:schemeClr>
            </a:prstShdw>
          </a:effectLst>
        </p:spPr>
        <p:txBody>
          <a:bodyPr wrap="none" anchor="ctr"/>
          <a:lstStyle/>
          <a:p>
            <a:pPr algn="ctr" eaLnBrk="0" hangingPunct="0">
              <a:spcBef>
                <a:spcPct val="50000"/>
              </a:spcBef>
              <a:defRPr/>
            </a:pPr>
            <a:r>
              <a:rPr lang="en-US" altLang="zh-CN" sz="1300" b="1" dirty="0">
                <a:solidFill>
                  <a:srgbClr val="000099"/>
                </a:solidFill>
                <a:latin typeface="Times New Roman" panose="02020603050405020304" pitchFamily="18" charset="0"/>
              </a:rPr>
              <a:t>100 - 500 Kips</a:t>
            </a:r>
            <a:br>
              <a:rPr lang="en-US" altLang="zh-CN" sz="1300" b="1" dirty="0">
                <a:solidFill>
                  <a:srgbClr val="000099"/>
                </a:solidFill>
                <a:latin typeface="Times New Roman" panose="02020603050405020304" pitchFamily="18" charset="0"/>
              </a:rPr>
            </a:br>
            <a:r>
              <a:rPr lang="en-US" altLang="zh-CN" sz="1300" b="1" dirty="0">
                <a:solidFill>
                  <a:srgbClr val="000099"/>
                </a:solidFill>
                <a:latin typeface="Times New Roman" panose="02020603050405020304" pitchFamily="18" charset="0"/>
              </a:rPr>
              <a:t>2 </a:t>
            </a:r>
            <a:r>
              <a:rPr lang="en-US" altLang="zh-CN" sz="1300" b="1" dirty="0">
                <a:solidFill>
                  <a:srgbClr val="000099"/>
                </a:solidFill>
                <a:latin typeface="Times New Roman" panose="02020603050405020304" pitchFamily="18" charset="0"/>
                <a:sym typeface="Symbol" panose="05050102010706020507" pitchFamily="18" charset="2"/>
              </a:rPr>
              <a:t></a:t>
            </a:r>
            <a:br>
              <a:rPr lang="en-US" altLang="zh-CN" sz="1300" b="1" dirty="0">
                <a:solidFill>
                  <a:srgbClr val="000099"/>
                </a:solidFill>
                <a:latin typeface="Times New Roman" panose="02020603050405020304" pitchFamily="18" charset="0"/>
                <a:sym typeface="Symbol" panose="05050102010706020507" pitchFamily="18" charset="2"/>
              </a:rPr>
            </a:br>
            <a:r>
              <a:rPr lang="en-US" altLang="zh-CN" sz="1300" b="1" dirty="0">
                <a:solidFill>
                  <a:srgbClr val="000099"/>
                </a:solidFill>
                <a:latin typeface="Times New Roman" panose="02020603050405020304" pitchFamily="18" charset="0"/>
                <a:sym typeface="Symbol" panose="05050102010706020507" pitchFamily="18" charset="2"/>
              </a:rPr>
              <a:t>10 </a:t>
            </a:r>
            <a:r>
              <a:rPr lang="en-US" altLang="zh-CN" sz="1300" b="1" dirty="0" err="1">
                <a:solidFill>
                  <a:srgbClr val="000099"/>
                </a:solidFill>
                <a:latin typeface="Times New Roman" panose="02020603050405020304" pitchFamily="18" charset="0"/>
                <a:sym typeface="Symbol" panose="05050102010706020507" pitchFamily="18" charset="2"/>
              </a:rPr>
              <a:t>mHz</a:t>
            </a:r>
            <a:endParaRPr lang="en-US" altLang="zh-CN" sz="1300" b="1" dirty="0">
              <a:solidFill>
                <a:srgbClr val="000099"/>
              </a:solidFill>
              <a:latin typeface="Times New Roman" panose="02020603050405020304" pitchFamily="18" charset="0"/>
            </a:endParaRPr>
          </a:p>
        </p:txBody>
      </p:sp>
      <p:sp>
        <p:nvSpPr>
          <p:cNvPr id="184361" name="Rectangle 41">
            <a:extLst>
              <a:ext uri="{FF2B5EF4-FFF2-40B4-BE49-F238E27FC236}">
                <a16:creationId xmlns:a16="http://schemas.microsoft.com/office/drawing/2014/main" id="{44866CB7-7CC2-4FB0-ACE7-B04EA57FD0C5}"/>
              </a:ext>
            </a:extLst>
          </p:cNvPr>
          <p:cNvSpPr>
            <a:spLocks noChangeArrowheads="1"/>
          </p:cNvSpPr>
          <p:nvPr/>
        </p:nvSpPr>
        <p:spPr bwMode="auto">
          <a:xfrm>
            <a:off x="2590800" y="2782888"/>
            <a:ext cx="1527175" cy="687387"/>
          </a:xfrm>
          <a:prstGeom prst="rect">
            <a:avLst/>
          </a:prstGeom>
          <a:solidFill>
            <a:schemeClr val="accent1"/>
          </a:solidFill>
          <a:ln w="9525">
            <a:noFill/>
            <a:miter lim="800000"/>
          </a:ln>
          <a:effectLst>
            <a:prstShdw prst="shdw18" dist="17961" dir="13500000">
              <a:schemeClr val="accent1">
                <a:gamma/>
                <a:shade val="60000"/>
                <a:invGamma/>
              </a:schemeClr>
            </a:prstShdw>
          </a:effectLst>
        </p:spPr>
        <p:txBody>
          <a:bodyPr wrap="none" anchor="ctr"/>
          <a:lstStyle/>
          <a:p>
            <a:pPr algn="ctr" eaLnBrk="0" hangingPunct="0">
              <a:spcBef>
                <a:spcPct val="50000"/>
              </a:spcBef>
              <a:defRPr/>
            </a:pPr>
            <a:r>
              <a:rPr lang="en-US" altLang="zh-CN" sz="1300" b="1">
                <a:solidFill>
                  <a:srgbClr val="000099"/>
                </a:solidFill>
                <a:latin typeface="Times New Roman" panose="02020603050405020304" pitchFamily="18" charset="0"/>
              </a:rPr>
              <a:t>1 - 2 Mips</a:t>
            </a:r>
            <a:br>
              <a:rPr lang="en-US" altLang="zh-CN" sz="1300" b="1">
                <a:solidFill>
                  <a:srgbClr val="000099"/>
                </a:solidFill>
                <a:latin typeface="Times New Roman" panose="02020603050405020304" pitchFamily="18" charset="0"/>
              </a:rPr>
            </a:br>
            <a:r>
              <a:rPr lang="en-US" altLang="zh-CN" sz="1300" b="1">
                <a:solidFill>
                  <a:srgbClr val="000099"/>
                </a:solidFill>
                <a:latin typeface="Times New Roman" panose="02020603050405020304" pitchFamily="18" charset="0"/>
              </a:rPr>
              <a:t>1.0 </a:t>
            </a:r>
            <a:r>
              <a:rPr lang="en-US" altLang="zh-CN" sz="1300" b="1">
                <a:solidFill>
                  <a:srgbClr val="000099"/>
                </a:solidFill>
                <a:latin typeface="Times New Roman" panose="02020603050405020304" pitchFamily="18" charset="0"/>
                <a:sym typeface="Symbol" panose="05050102010706020507" pitchFamily="18" charset="2"/>
              </a:rPr>
              <a:t></a:t>
            </a:r>
            <a:br>
              <a:rPr lang="en-US" altLang="zh-CN" sz="1300" b="1">
                <a:solidFill>
                  <a:srgbClr val="000099"/>
                </a:solidFill>
                <a:latin typeface="Times New Roman" panose="02020603050405020304" pitchFamily="18" charset="0"/>
                <a:sym typeface="Symbol" panose="05050102010706020507" pitchFamily="18" charset="2"/>
              </a:rPr>
            </a:br>
            <a:r>
              <a:rPr lang="en-US" altLang="zh-CN" sz="1300" b="1">
                <a:solidFill>
                  <a:srgbClr val="000099"/>
                </a:solidFill>
                <a:latin typeface="Times New Roman" panose="02020603050405020304" pitchFamily="18" charset="0"/>
                <a:sym typeface="Symbol" panose="05050102010706020507" pitchFamily="18" charset="2"/>
              </a:rPr>
              <a:t>25 mHz</a:t>
            </a:r>
            <a:endParaRPr lang="en-US" altLang="zh-CN" sz="1300" b="1">
              <a:solidFill>
                <a:srgbClr val="000099"/>
              </a:solidFill>
              <a:latin typeface="Times New Roman" panose="02020603050405020304" pitchFamily="18" charset="0"/>
            </a:endParaRPr>
          </a:p>
        </p:txBody>
      </p:sp>
      <p:sp>
        <p:nvSpPr>
          <p:cNvPr id="184362" name="Rectangle 42">
            <a:extLst>
              <a:ext uri="{FF2B5EF4-FFF2-40B4-BE49-F238E27FC236}">
                <a16:creationId xmlns:a16="http://schemas.microsoft.com/office/drawing/2014/main" id="{70E89785-AE0B-458C-8F60-48F3DCC21169}"/>
              </a:ext>
            </a:extLst>
          </p:cNvPr>
          <p:cNvSpPr>
            <a:spLocks noChangeArrowheads="1"/>
          </p:cNvSpPr>
          <p:nvPr/>
        </p:nvSpPr>
        <p:spPr bwMode="auto">
          <a:xfrm>
            <a:off x="4749800" y="1535113"/>
            <a:ext cx="1527175" cy="687387"/>
          </a:xfrm>
          <a:prstGeom prst="rect">
            <a:avLst/>
          </a:prstGeom>
          <a:solidFill>
            <a:schemeClr val="accent1"/>
          </a:solidFill>
          <a:ln w="9525">
            <a:noFill/>
            <a:miter lim="800000"/>
          </a:ln>
          <a:effectLst>
            <a:prstShdw prst="shdw18" dist="17961" dir="13500000">
              <a:schemeClr val="accent1">
                <a:gamma/>
                <a:shade val="60000"/>
                <a:invGamma/>
              </a:schemeClr>
            </a:prstShdw>
          </a:effectLst>
        </p:spPr>
        <p:txBody>
          <a:bodyPr wrap="none" anchor="ctr"/>
          <a:lstStyle/>
          <a:p>
            <a:pPr algn="ctr" eaLnBrk="0" hangingPunct="0">
              <a:spcBef>
                <a:spcPct val="50000"/>
              </a:spcBef>
              <a:defRPr/>
            </a:pPr>
            <a:r>
              <a:rPr lang="en-US" altLang="zh-CN" sz="1300" b="1">
                <a:solidFill>
                  <a:srgbClr val="000099"/>
                </a:solidFill>
                <a:latin typeface="Times New Roman" panose="02020603050405020304" pitchFamily="18" charset="0"/>
              </a:rPr>
              <a:t>10 - 25 Mips</a:t>
            </a:r>
            <a:br>
              <a:rPr lang="en-US" altLang="zh-CN" sz="1300" b="1">
                <a:solidFill>
                  <a:srgbClr val="000099"/>
                </a:solidFill>
                <a:latin typeface="Times New Roman" panose="02020603050405020304" pitchFamily="18" charset="0"/>
              </a:rPr>
            </a:br>
            <a:r>
              <a:rPr lang="en-US" altLang="zh-CN" sz="1300" b="1">
                <a:solidFill>
                  <a:srgbClr val="000099"/>
                </a:solidFill>
                <a:latin typeface="Times New Roman" panose="02020603050405020304" pitchFamily="18" charset="0"/>
              </a:rPr>
              <a:t>.5 - .8 </a:t>
            </a:r>
            <a:r>
              <a:rPr lang="en-US" altLang="zh-CN" sz="1300" b="1">
                <a:solidFill>
                  <a:srgbClr val="000099"/>
                </a:solidFill>
                <a:latin typeface="Times New Roman" panose="02020603050405020304" pitchFamily="18" charset="0"/>
                <a:sym typeface="Symbol" panose="05050102010706020507" pitchFamily="18" charset="2"/>
              </a:rPr>
              <a:t></a:t>
            </a:r>
            <a:br>
              <a:rPr lang="en-US" altLang="zh-CN" sz="1300" b="1">
                <a:solidFill>
                  <a:srgbClr val="000099"/>
                </a:solidFill>
                <a:latin typeface="Times New Roman" panose="02020603050405020304" pitchFamily="18" charset="0"/>
                <a:sym typeface="Symbol" panose="05050102010706020507" pitchFamily="18" charset="2"/>
              </a:rPr>
            </a:br>
            <a:r>
              <a:rPr lang="en-US" altLang="zh-CN" sz="1300" b="1">
                <a:solidFill>
                  <a:srgbClr val="000099"/>
                </a:solidFill>
                <a:latin typeface="Times New Roman" panose="02020603050405020304" pitchFamily="18" charset="0"/>
                <a:sym typeface="Symbol" panose="05050102010706020507" pitchFamily="18" charset="2"/>
              </a:rPr>
              <a:t>50 - 100 mHz</a:t>
            </a:r>
            <a:endParaRPr lang="en-US" altLang="zh-CN" sz="1300" b="1">
              <a:solidFill>
                <a:srgbClr val="000099"/>
              </a:solidFill>
              <a:latin typeface="Times New Roman" panose="02020603050405020304" pitchFamily="18" charset="0"/>
            </a:endParaRPr>
          </a:p>
        </p:txBody>
      </p:sp>
      <p:sp>
        <p:nvSpPr>
          <p:cNvPr id="184363" name="Rectangle 43">
            <a:extLst>
              <a:ext uri="{FF2B5EF4-FFF2-40B4-BE49-F238E27FC236}">
                <a16:creationId xmlns:a16="http://schemas.microsoft.com/office/drawing/2014/main" id="{896121A0-6FD6-4B1C-A841-044E346591DD}"/>
              </a:ext>
            </a:extLst>
          </p:cNvPr>
          <p:cNvSpPr>
            <a:spLocks noChangeArrowheads="1"/>
          </p:cNvSpPr>
          <p:nvPr/>
        </p:nvSpPr>
        <p:spPr bwMode="auto">
          <a:xfrm>
            <a:off x="6985000" y="1535113"/>
            <a:ext cx="1527175" cy="687387"/>
          </a:xfrm>
          <a:prstGeom prst="rect">
            <a:avLst/>
          </a:prstGeom>
          <a:solidFill>
            <a:schemeClr val="accent1"/>
          </a:solidFill>
          <a:ln w="9525">
            <a:noFill/>
            <a:miter lim="800000"/>
          </a:ln>
          <a:effectLst>
            <a:prstShdw prst="shdw18" dist="17961" dir="13500000">
              <a:schemeClr val="accent1">
                <a:gamma/>
                <a:shade val="60000"/>
                <a:invGamma/>
              </a:schemeClr>
            </a:prstShdw>
          </a:effectLst>
        </p:spPr>
        <p:txBody>
          <a:bodyPr wrap="none" anchor="ctr"/>
          <a:lstStyle/>
          <a:p>
            <a:pPr algn="ctr" eaLnBrk="0" hangingPunct="0">
              <a:spcBef>
                <a:spcPct val="50000"/>
              </a:spcBef>
              <a:defRPr/>
            </a:pPr>
            <a:r>
              <a:rPr lang="en-US" altLang="zh-CN" sz="1300" b="1">
                <a:solidFill>
                  <a:srgbClr val="000099"/>
                </a:solidFill>
                <a:latin typeface="Times New Roman" panose="02020603050405020304" pitchFamily="18" charset="0"/>
              </a:rPr>
              <a:t>10 - 200 Mips</a:t>
            </a:r>
            <a:br>
              <a:rPr lang="en-US" altLang="zh-CN" sz="1300" b="1">
                <a:solidFill>
                  <a:srgbClr val="000099"/>
                </a:solidFill>
                <a:latin typeface="Times New Roman" panose="02020603050405020304" pitchFamily="18" charset="0"/>
              </a:rPr>
            </a:br>
            <a:r>
              <a:rPr lang="en-US" altLang="zh-CN" sz="1300" b="1">
                <a:solidFill>
                  <a:srgbClr val="000099"/>
                </a:solidFill>
                <a:latin typeface="Times New Roman" panose="02020603050405020304" pitchFamily="18" charset="0"/>
              </a:rPr>
              <a:t>.2 - .5 </a:t>
            </a:r>
            <a:r>
              <a:rPr lang="en-US" altLang="zh-CN" sz="1300" b="1">
                <a:solidFill>
                  <a:srgbClr val="000099"/>
                </a:solidFill>
                <a:latin typeface="Times New Roman" panose="02020603050405020304" pitchFamily="18" charset="0"/>
                <a:sym typeface="Symbol" panose="05050102010706020507" pitchFamily="18" charset="2"/>
              </a:rPr>
              <a:t></a:t>
            </a:r>
            <a:br>
              <a:rPr lang="en-US" altLang="zh-CN" sz="1300" b="1">
                <a:solidFill>
                  <a:srgbClr val="000099"/>
                </a:solidFill>
                <a:latin typeface="Times New Roman" panose="02020603050405020304" pitchFamily="18" charset="0"/>
                <a:sym typeface="Symbol" panose="05050102010706020507" pitchFamily="18" charset="2"/>
              </a:rPr>
            </a:br>
            <a:r>
              <a:rPr lang="en-US" altLang="zh-CN" sz="1300" b="1">
                <a:solidFill>
                  <a:srgbClr val="000099"/>
                </a:solidFill>
                <a:latin typeface="Times New Roman" panose="02020603050405020304" pitchFamily="18" charset="0"/>
                <a:sym typeface="Symbol" panose="05050102010706020507" pitchFamily="18" charset="2"/>
              </a:rPr>
              <a:t>100 - 300 mHz</a:t>
            </a:r>
            <a:endParaRPr lang="en-US" altLang="zh-CN" sz="1300" b="1">
              <a:solidFill>
                <a:srgbClr val="000099"/>
              </a:solidFill>
              <a:latin typeface="Times New Roman" panose="02020603050405020304" pitchFamily="18" charset="0"/>
            </a:endParaRPr>
          </a:p>
        </p:txBody>
      </p:sp>
      <p:grpSp>
        <p:nvGrpSpPr>
          <p:cNvPr id="7" name="Group 71">
            <a:extLst>
              <a:ext uri="{FF2B5EF4-FFF2-40B4-BE49-F238E27FC236}">
                <a16:creationId xmlns:a16="http://schemas.microsoft.com/office/drawing/2014/main" id="{C8FE4605-A042-439E-ADC2-A1B5EA892D2F}"/>
              </a:ext>
            </a:extLst>
          </p:cNvPr>
          <p:cNvGrpSpPr>
            <a:grpSpLocks/>
          </p:cNvGrpSpPr>
          <p:nvPr/>
        </p:nvGrpSpPr>
        <p:grpSpPr bwMode="auto">
          <a:xfrm>
            <a:off x="6962775" y="2262188"/>
            <a:ext cx="1547813" cy="2538412"/>
            <a:chOff x="4386" y="1425"/>
            <a:chExt cx="975" cy="1599"/>
          </a:xfrm>
        </p:grpSpPr>
        <p:grpSp>
          <p:nvGrpSpPr>
            <p:cNvPr id="92205" name="Group 44">
              <a:extLst>
                <a:ext uri="{FF2B5EF4-FFF2-40B4-BE49-F238E27FC236}">
                  <a16:creationId xmlns:a16="http://schemas.microsoft.com/office/drawing/2014/main" id="{214E5A4F-E65D-432C-998D-7CCE9E244BA4}"/>
                </a:ext>
              </a:extLst>
            </p:cNvPr>
            <p:cNvGrpSpPr>
              <a:grpSpLocks/>
            </p:cNvGrpSpPr>
            <p:nvPr/>
          </p:nvGrpSpPr>
          <p:grpSpPr bwMode="auto">
            <a:xfrm>
              <a:off x="4386" y="1425"/>
              <a:ext cx="478" cy="1599"/>
              <a:chOff x="4306" y="1562"/>
              <a:chExt cx="478" cy="1599"/>
            </a:xfrm>
          </p:grpSpPr>
          <p:sp>
            <p:nvSpPr>
              <p:cNvPr id="92206" name="Rectangle 45">
                <a:extLst>
                  <a:ext uri="{FF2B5EF4-FFF2-40B4-BE49-F238E27FC236}">
                    <a16:creationId xmlns:a16="http://schemas.microsoft.com/office/drawing/2014/main" id="{B4645A60-ED89-4121-9997-8CB6BEA520F8}"/>
                  </a:ext>
                </a:extLst>
              </p:cNvPr>
              <p:cNvSpPr>
                <a:spLocks noChangeArrowheads="1"/>
              </p:cNvSpPr>
              <p:nvPr/>
            </p:nvSpPr>
            <p:spPr bwMode="auto">
              <a:xfrm>
                <a:off x="4306" y="3029"/>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SH 4/5</a:t>
                </a:r>
              </a:p>
            </p:txBody>
          </p:sp>
          <p:sp>
            <p:nvSpPr>
              <p:cNvPr id="92207" name="Rectangle 46">
                <a:extLst>
                  <a:ext uri="{FF2B5EF4-FFF2-40B4-BE49-F238E27FC236}">
                    <a16:creationId xmlns:a16="http://schemas.microsoft.com/office/drawing/2014/main" id="{937AC52B-DF09-425C-8724-0858194457A2}"/>
                  </a:ext>
                </a:extLst>
              </p:cNvPr>
              <p:cNvSpPr>
                <a:spLocks noChangeArrowheads="1"/>
              </p:cNvSpPr>
              <p:nvPr/>
            </p:nvSpPr>
            <p:spPr bwMode="auto">
              <a:xfrm>
                <a:off x="4306" y="2891"/>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SH-DSP</a:t>
                </a:r>
              </a:p>
            </p:txBody>
          </p:sp>
          <p:sp>
            <p:nvSpPr>
              <p:cNvPr id="92208" name="Rectangle 47">
                <a:extLst>
                  <a:ext uri="{FF2B5EF4-FFF2-40B4-BE49-F238E27FC236}">
                    <a16:creationId xmlns:a16="http://schemas.microsoft.com/office/drawing/2014/main" id="{20EEC87F-7E41-4BE2-A7AA-B2E9831FC2A5}"/>
                  </a:ext>
                </a:extLst>
              </p:cNvPr>
              <p:cNvSpPr>
                <a:spLocks noChangeArrowheads="1"/>
              </p:cNvSpPr>
              <p:nvPr/>
            </p:nvSpPr>
            <p:spPr bwMode="auto">
              <a:xfrm>
                <a:off x="4306" y="2759"/>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SH 1/2/3</a:t>
                </a:r>
              </a:p>
            </p:txBody>
          </p:sp>
          <p:sp>
            <p:nvSpPr>
              <p:cNvPr id="92209" name="Rectangle 48">
                <a:extLst>
                  <a:ext uri="{FF2B5EF4-FFF2-40B4-BE49-F238E27FC236}">
                    <a16:creationId xmlns:a16="http://schemas.microsoft.com/office/drawing/2014/main" id="{9A66544E-8556-4215-9140-FA016870EDFD}"/>
                  </a:ext>
                </a:extLst>
              </p:cNvPr>
              <p:cNvSpPr>
                <a:spLocks noChangeArrowheads="1"/>
              </p:cNvSpPr>
              <p:nvPr/>
            </p:nvSpPr>
            <p:spPr bwMode="auto">
              <a:xfrm>
                <a:off x="4306" y="2621"/>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ARM</a:t>
                </a:r>
              </a:p>
            </p:txBody>
          </p:sp>
          <p:sp>
            <p:nvSpPr>
              <p:cNvPr id="92210" name="Rectangle 49">
                <a:extLst>
                  <a:ext uri="{FF2B5EF4-FFF2-40B4-BE49-F238E27FC236}">
                    <a16:creationId xmlns:a16="http://schemas.microsoft.com/office/drawing/2014/main" id="{B70AED04-00F6-4A0F-A7D3-8F6C1077722C}"/>
                  </a:ext>
                </a:extLst>
              </p:cNvPr>
              <p:cNvSpPr>
                <a:spLocks noChangeArrowheads="1"/>
              </p:cNvSpPr>
              <p:nvPr/>
            </p:nvSpPr>
            <p:spPr bwMode="auto">
              <a:xfrm>
                <a:off x="4306" y="2479"/>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SPARC</a:t>
                </a:r>
              </a:p>
            </p:txBody>
          </p:sp>
          <p:sp>
            <p:nvSpPr>
              <p:cNvPr id="92211" name="Rectangle 50">
                <a:extLst>
                  <a:ext uri="{FF2B5EF4-FFF2-40B4-BE49-F238E27FC236}">
                    <a16:creationId xmlns:a16="http://schemas.microsoft.com/office/drawing/2014/main" id="{5E6183A6-9E23-4B6A-85FF-50294A29FFAF}"/>
                  </a:ext>
                </a:extLst>
              </p:cNvPr>
              <p:cNvSpPr>
                <a:spLocks noChangeArrowheads="1"/>
              </p:cNvSpPr>
              <p:nvPr/>
            </p:nvSpPr>
            <p:spPr bwMode="auto">
              <a:xfrm>
                <a:off x="4306" y="2347"/>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i960</a:t>
                </a:r>
              </a:p>
            </p:txBody>
          </p:sp>
          <p:sp>
            <p:nvSpPr>
              <p:cNvPr id="92212" name="Rectangle 51">
                <a:extLst>
                  <a:ext uri="{FF2B5EF4-FFF2-40B4-BE49-F238E27FC236}">
                    <a16:creationId xmlns:a16="http://schemas.microsoft.com/office/drawing/2014/main" id="{C226A1E6-C75B-4D93-8A0C-C42D5F51B76D}"/>
                  </a:ext>
                </a:extLst>
              </p:cNvPr>
              <p:cNvSpPr>
                <a:spLocks noChangeArrowheads="1"/>
              </p:cNvSpPr>
              <p:nvPr/>
            </p:nvSpPr>
            <p:spPr bwMode="auto">
              <a:xfrm>
                <a:off x="4306" y="2215"/>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MIPS</a:t>
                </a:r>
              </a:p>
            </p:txBody>
          </p:sp>
          <p:sp>
            <p:nvSpPr>
              <p:cNvPr id="92213" name="Rectangle 52">
                <a:extLst>
                  <a:ext uri="{FF2B5EF4-FFF2-40B4-BE49-F238E27FC236}">
                    <a16:creationId xmlns:a16="http://schemas.microsoft.com/office/drawing/2014/main" id="{C8224C64-3169-400A-AE4B-5C3C8E9E501F}"/>
                  </a:ext>
                </a:extLst>
              </p:cNvPr>
              <p:cNvSpPr>
                <a:spLocks noChangeArrowheads="1"/>
              </p:cNvSpPr>
              <p:nvPr/>
            </p:nvSpPr>
            <p:spPr bwMode="auto">
              <a:xfrm>
                <a:off x="4306" y="2083"/>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Pentium</a:t>
                </a:r>
              </a:p>
            </p:txBody>
          </p:sp>
          <p:sp>
            <p:nvSpPr>
              <p:cNvPr id="92214" name="Rectangle 53">
                <a:extLst>
                  <a:ext uri="{FF2B5EF4-FFF2-40B4-BE49-F238E27FC236}">
                    <a16:creationId xmlns:a16="http://schemas.microsoft.com/office/drawing/2014/main" id="{87047310-0C9E-4018-9B7F-A781D2C1115B}"/>
                  </a:ext>
                </a:extLst>
              </p:cNvPr>
              <p:cNvSpPr>
                <a:spLocks noChangeArrowheads="1"/>
              </p:cNvSpPr>
              <p:nvPr/>
            </p:nvSpPr>
            <p:spPr bwMode="auto">
              <a:xfrm>
                <a:off x="4306" y="1940"/>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80x86</a:t>
                </a:r>
              </a:p>
            </p:txBody>
          </p:sp>
          <p:sp>
            <p:nvSpPr>
              <p:cNvPr id="92215" name="Rectangle 54">
                <a:extLst>
                  <a:ext uri="{FF2B5EF4-FFF2-40B4-BE49-F238E27FC236}">
                    <a16:creationId xmlns:a16="http://schemas.microsoft.com/office/drawing/2014/main" id="{257CDB2D-83C9-4799-846D-87F0A7957374}"/>
                  </a:ext>
                </a:extLst>
              </p:cNvPr>
              <p:cNvSpPr>
                <a:spLocks noChangeArrowheads="1"/>
              </p:cNvSpPr>
              <p:nvPr/>
            </p:nvSpPr>
            <p:spPr bwMode="auto">
              <a:xfrm>
                <a:off x="4306" y="1826"/>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PowerPC</a:t>
                </a:r>
              </a:p>
            </p:txBody>
          </p:sp>
          <p:sp>
            <p:nvSpPr>
              <p:cNvPr id="92216" name="Rectangle 55">
                <a:extLst>
                  <a:ext uri="{FF2B5EF4-FFF2-40B4-BE49-F238E27FC236}">
                    <a16:creationId xmlns:a16="http://schemas.microsoft.com/office/drawing/2014/main" id="{3BA9B7E0-2D34-4C9D-834E-5936443A3A03}"/>
                  </a:ext>
                </a:extLst>
              </p:cNvPr>
              <p:cNvSpPr>
                <a:spLocks noChangeArrowheads="1"/>
              </p:cNvSpPr>
              <p:nvPr/>
            </p:nvSpPr>
            <p:spPr bwMode="auto">
              <a:xfrm>
                <a:off x="4306" y="1694"/>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CPU32</a:t>
                </a:r>
              </a:p>
            </p:txBody>
          </p:sp>
          <p:sp>
            <p:nvSpPr>
              <p:cNvPr id="92217" name="Rectangle 56">
                <a:extLst>
                  <a:ext uri="{FF2B5EF4-FFF2-40B4-BE49-F238E27FC236}">
                    <a16:creationId xmlns:a16="http://schemas.microsoft.com/office/drawing/2014/main" id="{D9A428F4-9409-4B09-A036-CA1C411A80FB}"/>
                  </a:ext>
                </a:extLst>
              </p:cNvPr>
              <p:cNvSpPr>
                <a:spLocks noChangeArrowheads="1"/>
              </p:cNvSpPr>
              <p:nvPr/>
            </p:nvSpPr>
            <p:spPr bwMode="auto">
              <a:xfrm>
                <a:off x="4306" y="1562"/>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680x0</a:t>
                </a:r>
              </a:p>
            </p:txBody>
          </p:sp>
        </p:grpSp>
        <p:grpSp>
          <p:nvGrpSpPr>
            <p:cNvPr id="92218" name="Group 57">
              <a:extLst>
                <a:ext uri="{FF2B5EF4-FFF2-40B4-BE49-F238E27FC236}">
                  <a16:creationId xmlns:a16="http://schemas.microsoft.com/office/drawing/2014/main" id="{A4864464-E466-442A-873E-6FFD86FC2C13}"/>
                </a:ext>
              </a:extLst>
            </p:cNvPr>
            <p:cNvGrpSpPr>
              <a:grpSpLocks/>
            </p:cNvGrpSpPr>
            <p:nvPr/>
          </p:nvGrpSpPr>
          <p:grpSpPr bwMode="auto">
            <a:xfrm>
              <a:off x="4883" y="1425"/>
              <a:ext cx="478" cy="1599"/>
              <a:chOff x="4803" y="1562"/>
              <a:chExt cx="478" cy="1599"/>
            </a:xfrm>
          </p:grpSpPr>
          <p:sp>
            <p:nvSpPr>
              <p:cNvPr id="92219" name="Rectangle 58">
                <a:extLst>
                  <a:ext uri="{FF2B5EF4-FFF2-40B4-BE49-F238E27FC236}">
                    <a16:creationId xmlns:a16="http://schemas.microsoft.com/office/drawing/2014/main" id="{CE510B86-F453-45B0-96F0-8420599F7277}"/>
                  </a:ext>
                </a:extLst>
              </p:cNvPr>
              <p:cNvSpPr>
                <a:spLocks noChangeArrowheads="1"/>
              </p:cNvSpPr>
              <p:nvPr/>
            </p:nvSpPr>
            <p:spPr bwMode="auto">
              <a:xfrm>
                <a:off x="4803" y="3029"/>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SA1500</a:t>
                </a:r>
              </a:p>
            </p:txBody>
          </p:sp>
          <p:sp>
            <p:nvSpPr>
              <p:cNvPr id="92220" name="Rectangle 59">
                <a:extLst>
                  <a:ext uri="{FF2B5EF4-FFF2-40B4-BE49-F238E27FC236}">
                    <a16:creationId xmlns:a16="http://schemas.microsoft.com/office/drawing/2014/main" id="{C13625ED-2D6B-45A7-BC13-26D53E893D4E}"/>
                  </a:ext>
                </a:extLst>
              </p:cNvPr>
              <p:cNvSpPr>
                <a:spLocks noChangeArrowheads="1"/>
              </p:cNvSpPr>
              <p:nvPr/>
            </p:nvSpPr>
            <p:spPr bwMode="auto">
              <a:xfrm>
                <a:off x="4803" y="2891"/>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MAP1000</a:t>
                </a:r>
              </a:p>
            </p:txBody>
          </p:sp>
          <p:sp>
            <p:nvSpPr>
              <p:cNvPr id="92221" name="Rectangle 60">
                <a:extLst>
                  <a:ext uri="{FF2B5EF4-FFF2-40B4-BE49-F238E27FC236}">
                    <a16:creationId xmlns:a16="http://schemas.microsoft.com/office/drawing/2014/main" id="{F937EF44-EB2F-4CB4-BE96-DEC18A3DA9D7}"/>
                  </a:ext>
                </a:extLst>
              </p:cNvPr>
              <p:cNvSpPr>
                <a:spLocks noChangeArrowheads="1"/>
              </p:cNvSpPr>
              <p:nvPr/>
            </p:nvSpPr>
            <p:spPr bwMode="auto">
              <a:xfrm>
                <a:off x="4803" y="2759"/>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AltiVEC</a:t>
                </a:r>
              </a:p>
            </p:txBody>
          </p:sp>
          <p:sp>
            <p:nvSpPr>
              <p:cNvPr id="92222" name="Rectangle 61">
                <a:extLst>
                  <a:ext uri="{FF2B5EF4-FFF2-40B4-BE49-F238E27FC236}">
                    <a16:creationId xmlns:a16="http://schemas.microsoft.com/office/drawing/2014/main" id="{FBF3B501-7DF3-4FB1-BF82-06FCCD435AD6}"/>
                  </a:ext>
                </a:extLst>
              </p:cNvPr>
              <p:cNvSpPr>
                <a:spLocks noChangeArrowheads="1"/>
              </p:cNvSpPr>
              <p:nvPr/>
            </p:nvSpPr>
            <p:spPr bwMode="auto">
              <a:xfrm>
                <a:off x="4803" y="2621"/>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Merced</a:t>
                </a:r>
              </a:p>
            </p:txBody>
          </p:sp>
          <p:sp>
            <p:nvSpPr>
              <p:cNvPr id="92223" name="Rectangle 62">
                <a:extLst>
                  <a:ext uri="{FF2B5EF4-FFF2-40B4-BE49-F238E27FC236}">
                    <a16:creationId xmlns:a16="http://schemas.microsoft.com/office/drawing/2014/main" id="{098A099F-C6AE-444F-B8C7-1445C0D4A8F6}"/>
                  </a:ext>
                </a:extLst>
              </p:cNvPr>
              <p:cNvSpPr>
                <a:spLocks noChangeArrowheads="1"/>
              </p:cNvSpPr>
              <p:nvPr/>
            </p:nvSpPr>
            <p:spPr bwMode="auto">
              <a:xfrm>
                <a:off x="4803" y="2479"/>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MCORE</a:t>
                </a:r>
              </a:p>
            </p:txBody>
          </p:sp>
          <p:sp>
            <p:nvSpPr>
              <p:cNvPr id="92224" name="Rectangle 63">
                <a:extLst>
                  <a:ext uri="{FF2B5EF4-FFF2-40B4-BE49-F238E27FC236}">
                    <a16:creationId xmlns:a16="http://schemas.microsoft.com/office/drawing/2014/main" id="{0E5C6900-25F1-4460-A210-61A2F7E498BC}"/>
                  </a:ext>
                </a:extLst>
              </p:cNvPr>
              <p:cNvSpPr>
                <a:spLocks noChangeArrowheads="1"/>
              </p:cNvSpPr>
              <p:nvPr/>
            </p:nvSpPr>
            <p:spPr bwMode="auto">
              <a:xfrm>
                <a:off x="4803" y="2347"/>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SHARC</a:t>
                </a:r>
              </a:p>
            </p:txBody>
          </p:sp>
          <p:sp>
            <p:nvSpPr>
              <p:cNvPr id="92225" name="Rectangle 64">
                <a:extLst>
                  <a:ext uri="{FF2B5EF4-FFF2-40B4-BE49-F238E27FC236}">
                    <a16:creationId xmlns:a16="http://schemas.microsoft.com/office/drawing/2014/main" id="{D70AABC3-E0CD-45E8-86DC-9B5CF5022ABC}"/>
                  </a:ext>
                </a:extLst>
              </p:cNvPr>
              <p:cNvSpPr>
                <a:spLocks noChangeArrowheads="1"/>
              </p:cNvSpPr>
              <p:nvPr/>
            </p:nvSpPr>
            <p:spPr bwMode="auto">
              <a:xfrm>
                <a:off x="4803" y="2215"/>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563xx</a:t>
                </a:r>
              </a:p>
            </p:txBody>
          </p:sp>
          <p:sp>
            <p:nvSpPr>
              <p:cNvPr id="92226" name="Rectangle 65">
                <a:extLst>
                  <a:ext uri="{FF2B5EF4-FFF2-40B4-BE49-F238E27FC236}">
                    <a16:creationId xmlns:a16="http://schemas.microsoft.com/office/drawing/2014/main" id="{3A7165C0-BC8F-485B-8F67-CF418B7CB281}"/>
                  </a:ext>
                </a:extLst>
              </p:cNvPr>
              <p:cNvSpPr>
                <a:spLocks noChangeArrowheads="1"/>
              </p:cNvSpPr>
              <p:nvPr/>
            </p:nvSpPr>
            <p:spPr bwMode="auto">
              <a:xfrm>
                <a:off x="4803" y="1958"/>
                <a:ext cx="478" cy="257"/>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Lucent</a:t>
                </a:r>
                <a:br>
                  <a:rPr lang="en-US" altLang="zh-CN" sz="1300" b="1">
                    <a:latin typeface="Times New Roman" panose="02020603050405020304" pitchFamily="18" charset="0"/>
                  </a:rPr>
                </a:br>
                <a:r>
                  <a:rPr lang="en-US" altLang="zh-CN" sz="1300" b="1">
                    <a:latin typeface="Times New Roman" panose="02020603050405020304" pitchFamily="18" charset="0"/>
                  </a:rPr>
                  <a:t>16000</a:t>
                </a:r>
              </a:p>
            </p:txBody>
          </p:sp>
          <p:sp>
            <p:nvSpPr>
              <p:cNvPr id="92227" name="Rectangle 66">
                <a:extLst>
                  <a:ext uri="{FF2B5EF4-FFF2-40B4-BE49-F238E27FC236}">
                    <a16:creationId xmlns:a16="http://schemas.microsoft.com/office/drawing/2014/main" id="{11395881-2E89-4764-BA08-0174CD476115}"/>
                  </a:ext>
                </a:extLst>
              </p:cNvPr>
              <p:cNvSpPr>
                <a:spLocks noChangeArrowheads="1"/>
              </p:cNvSpPr>
              <p:nvPr/>
            </p:nvSpPr>
            <p:spPr bwMode="auto">
              <a:xfrm>
                <a:off x="4803" y="1826"/>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C6x</a:t>
                </a:r>
              </a:p>
            </p:txBody>
          </p:sp>
          <p:sp>
            <p:nvSpPr>
              <p:cNvPr id="92228" name="Rectangle 67">
                <a:extLst>
                  <a:ext uri="{FF2B5EF4-FFF2-40B4-BE49-F238E27FC236}">
                    <a16:creationId xmlns:a16="http://schemas.microsoft.com/office/drawing/2014/main" id="{DD2A2E53-736E-41E8-B5C7-65B790AA07D8}"/>
                  </a:ext>
                </a:extLst>
              </p:cNvPr>
              <p:cNvSpPr>
                <a:spLocks noChangeArrowheads="1"/>
              </p:cNvSpPr>
              <p:nvPr/>
            </p:nvSpPr>
            <p:spPr bwMode="auto">
              <a:xfrm>
                <a:off x="4803" y="1694"/>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SI 20</a:t>
                </a:r>
              </a:p>
            </p:txBody>
          </p:sp>
          <p:sp>
            <p:nvSpPr>
              <p:cNvPr id="92229" name="Rectangle 68">
                <a:extLst>
                  <a:ext uri="{FF2B5EF4-FFF2-40B4-BE49-F238E27FC236}">
                    <a16:creationId xmlns:a16="http://schemas.microsoft.com/office/drawing/2014/main" id="{B4468B81-DDFB-42F9-A786-D47C7CF71B97}"/>
                  </a:ext>
                </a:extLst>
              </p:cNvPr>
              <p:cNvSpPr>
                <a:spLocks noChangeArrowheads="1"/>
              </p:cNvSpPr>
              <p:nvPr/>
            </p:nvSpPr>
            <p:spPr bwMode="auto">
              <a:xfrm>
                <a:off x="4803" y="1562"/>
                <a:ext cx="478" cy="132"/>
              </a:xfrm>
              <a:prstGeom prst="rect">
                <a:avLst/>
              </a:prstGeom>
              <a:solidFill>
                <a:srgbClr val="00FFFF"/>
              </a:solidFill>
              <a:ln>
                <a:noFill/>
              </a:ln>
              <a:effectLst>
                <a:prstShdw prst="shdw17" dist="17961" dir="13500000">
                  <a:srgbClr val="009999"/>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eaLnBrk="0" hangingPunct="0">
                  <a:spcBef>
                    <a:spcPct val="50000"/>
                  </a:spcBef>
                </a:pPr>
                <a:r>
                  <a:rPr lang="en-US" altLang="zh-CN" sz="1300" b="1">
                    <a:latin typeface="Times New Roman" panose="02020603050405020304" pitchFamily="18" charset="0"/>
                  </a:rPr>
                  <a:t>TriCore</a:t>
                </a:r>
              </a:p>
            </p:txBody>
          </p:sp>
        </p:grpSp>
      </p:grpSp>
      <p:sp>
        <p:nvSpPr>
          <p:cNvPr id="184389" name="Text Box 69">
            <a:extLst>
              <a:ext uri="{FF2B5EF4-FFF2-40B4-BE49-F238E27FC236}">
                <a16:creationId xmlns:a16="http://schemas.microsoft.com/office/drawing/2014/main" id="{13ACF6A2-1A94-466D-B529-0225ED27CEFA}"/>
              </a:ext>
            </a:extLst>
          </p:cNvPr>
          <p:cNvSpPr txBox="1">
            <a:spLocks noChangeArrowheads="1"/>
          </p:cNvSpPr>
          <p:nvPr/>
        </p:nvSpPr>
        <p:spPr bwMode="auto">
          <a:xfrm>
            <a:off x="533400" y="5486400"/>
            <a:ext cx="8166100" cy="701675"/>
          </a:xfrm>
          <a:prstGeom prst="rect">
            <a:avLst/>
          </a:prstGeom>
          <a:noFill/>
          <a:ln w="9525">
            <a:noFill/>
            <a:miter lim="800000"/>
          </a:ln>
          <a:effectLst/>
        </p:spPr>
        <p:txBody>
          <a:bodyPr>
            <a:spAutoFit/>
          </a:bodyPr>
          <a:lstStyle/>
          <a:p>
            <a:pPr algn="ctr" eaLnBrk="0" hangingPunct="0">
              <a:spcBef>
                <a:spcPct val="50000"/>
              </a:spcBef>
              <a:defRPr/>
            </a:pPr>
            <a:r>
              <a:rPr kumimoji="1" lang="zh-CN" altLang="en-US" sz="4000" b="1">
                <a:solidFill>
                  <a:srgbClr val="000099"/>
                </a:solidFill>
                <a:effectLst>
                  <a:outerShdw blurRad="38100" dist="38100" dir="2700000" algn="tl">
                    <a:srgbClr val="C0C0C0"/>
                  </a:outerShdw>
                </a:effectLst>
                <a:latin typeface="Times New Roman" panose="02020603050405020304" pitchFamily="18" charset="0"/>
                <a:ea typeface="楷体_GB2312" pitchFamily="49" charset="-122"/>
              </a:rPr>
              <a:t>微处理器的演变</a:t>
            </a:r>
          </a:p>
        </p:txBody>
      </p:sp>
      <p:pic>
        <p:nvPicPr>
          <p:cNvPr id="9" name="音频 8">
            <a:hlinkClick r:id="" action="ppaction://media"/>
            <a:extLst>
              <a:ext uri="{FF2B5EF4-FFF2-40B4-BE49-F238E27FC236}">
                <a16:creationId xmlns:a16="http://schemas.microsoft.com/office/drawing/2014/main" id="{B6B50B8A-D7EE-44B3-9F6A-C094DF14427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686800" y="6400800"/>
            <a:ext cx="304800" cy="304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1610"/>
    </mc:Choice>
    <mc:Fallback>
      <p:transition spd="slow" advTm="1816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8"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2000"/>
                                        <p:tgtEl>
                                          <p:spTgt spid="2"/>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4"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childTnLst>
                          </p:cTn>
                        </p:par>
                        <p:par>
                          <p:cTn id="17" fill="hold" nodeType="afterGroup">
                            <p:stCondLst>
                              <p:cond delay="500"/>
                            </p:stCondLst>
                            <p:childTnLst>
                              <p:par>
                                <p:cTn id="18" presetID="1" presetClass="entr" presetSubtype="0" fill="hold" grpId="0" nodeType="afterEffect">
                                  <p:stCondLst>
                                    <p:cond delay="0"/>
                                  </p:stCondLst>
                                  <p:childTnLst>
                                    <p:set>
                                      <p:cBhvr>
                                        <p:cTn id="19" dur="1" fill="hold">
                                          <p:stCondLst>
                                            <p:cond delay="0"/>
                                          </p:stCondLst>
                                        </p:cTn>
                                        <p:tgtEl>
                                          <p:spTgt spid="184360"/>
                                        </p:tgtEl>
                                        <p:attrNameLst>
                                          <p:attrName>style.visibility</p:attrName>
                                        </p:attrNameLst>
                                      </p:cBhvr>
                                      <p:to>
                                        <p:strVal val="visible"/>
                                      </p:to>
                                    </p:set>
                                  </p:childTnLst>
                                </p:cTn>
                              </p:par>
                            </p:childTnLst>
                          </p:cTn>
                        </p:par>
                      </p:childTnLst>
                    </p:cTn>
                  </p:par>
                  <p:par>
                    <p:cTn id="20" fill="hold" nodeType="clickPar">
                      <p:stCondLst>
                        <p:cond delay="indefinite"/>
                      </p:stCondLst>
                      <p:childTnLst>
                        <p:par>
                          <p:cTn id="21" fill="hold" nodeType="withGroup">
                            <p:stCondLst>
                              <p:cond delay="0"/>
                            </p:stCondLst>
                            <p:childTnLst>
                              <p:par>
                                <p:cTn id="22" presetID="22" presetClass="entr" presetSubtype="4"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down)">
                                      <p:cBhvr>
                                        <p:cTn id="24" dur="500"/>
                                        <p:tgtEl>
                                          <p:spTgt spid="5"/>
                                        </p:tgtEl>
                                      </p:cBhvr>
                                    </p:animEffect>
                                  </p:childTnLst>
                                </p:cTn>
                              </p:par>
                            </p:childTnLst>
                          </p:cTn>
                        </p:par>
                        <p:par>
                          <p:cTn id="25" fill="hold" nodeType="afterGroup">
                            <p:stCondLst>
                              <p:cond delay="500"/>
                            </p:stCondLst>
                            <p:childTnLst>
                              <p:par>
                                <p:cTn id="26" presetID="1" presetClass="entr" presetSubtype="0" fill="hold" grpId="0" nodeType="afterEffect">
                                  <p:stCondLst>
                                    <p:cond delay="0"/>
                                  </p:stCondLst>
                                  <p:childTnLst>
                                    <p:set>
                                      <p:cBhvr>
                                        <p:cTn id="27" dur="1" fill="hold">
                                          <p:stCondLst>
                                            <p:cond delay="0"/>
                                          </p:stCondLst>
                                        </p:cTn>
                                        <p:tgtEl>
                                          <p:spTgt spid="184361"/>
                                        </p:tgtEl>
                                        <p:attrNameLst>
                                          <p:attrName>style.visibility</p:attrName>
                                        </p:attrNameLst>
                                      </p:cBhvr>
                                      <p:to>
                                        <p:strVal val="visible"/>
                                      </p:to>
                                    </p:se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down)">
                                      <p:cBhvr>
                                        <p:cTn id="32" dur="500"/>
                                        <p:tgtEl>
                                          <p:spTgt spid="6"/>
                                        </p:tgtEl>
                                      </p:cBhvr>
                                    </p:animEffect>
                                  </p:childTnLst>
                                </p:cTn>
                              </p:par>
                            </p:childTnLst>
                          </p:cTn>
                        </p:par>
                        <p:par>
                          <p:cTn id="33" fill="hold" nodeType="afterGroup">
                            <p:stCondLst>
                              <p:cond delay="500"/>
                            </p:stCondLst>
                            <p:childTnLst>
                              <p:par>
                                <p:cTn id="34" presetID="1" presetClass="entr" presetSubtype="0" fill="hold" grpId="0" nodeType="afterEffect">
                                  <p:stCondLst>
                                    <p:cond delay="0"/>
                                  </p:stCondLst>
                                  <p:childTnLst>
                                    <p:set>
                                      <p:cBhvr>
                                        <p:cTn id="35" dur="1" fill="hold">
                                          <p:stCondLst>
                                            <p:cond delay="0"/>
                                          </p:stCondLst>
                                        </p:cTn>
                                        <p:tgtEl>
                                          <p:spTgt spid="184362"/>
                                        </p:tgtEl>
                                        <p:attrNameLst>
                                          <p:attrName>style.visibility</p:attrName>
                                        </p:attrNameLst>
                                      </p:cBhvr>
                                      <p:to>
                                        <p:strVal val="visible"/>
                                      </p:to>
                                    </p:set>
                                  </p:childTnLst>
                                </p:cTn>
                              </p:par>
                            </p:childTnLst>
                          </p:cTn>
                        </p:par>
                      </p:childTnLst>
                    </p:cTn>
                  </p:par>
                  <p:par>
                    <p:cTn id="36" fill="hold" nodeType="clickPar">
                      <p:stCondLst>
                        <p:cond delay="indefinite"/>
                      </p:stCondLst>
                      <p:childTnLst>
                        <p:par>
                          <p:cTn id="37" fill="hold" nodeType="withGroup">
                            <p:stCondLst>
                              <p:cond delay="0"/>
                            </p:stCondLst>
                            <p:childTnLst>
                              <p:par>
                                <p:cTn id="38" presetID="22" presetClass="entr" presetSubtype="4" fill="hold" nodeType="click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wipe(down)">
                                      <p:cBhvr>
                                        <p:cTn id="40" dur="500"/>
                                        <p:tgtEl>
                                          <p:spTgt spid="7"/>
                                        </p:tgtEl>
                                      </p:cBhvr>
                                    </p:animEffect>
                                  </p:childTnLst>
                                </p:cTn>
                              </p:par>
                            </p:childTnLst>
                          </p:cTn>
                        </p:par>
                        <p:par>
                          <p:cTn id="41" fill="hold" nodeType="afterGroup">
                            <p:stCondLst>
                              <p:cond delay="500"/>
                            </p:stCondLst>
                            <p:childTnLst>
                              <p:par>
                                <p:cTn id="42" presetID="1" presetClass="entr" presetSubtype="0" fill="hold" grpId="0" nodeType="afterEffect">
                                  <p:stCondLst>
                                    <p:cond delay="0"/>
                                  </p:stCondLst>
                                  <p:childTnLst>
                                    <p:set>
                                      <p:cBhvr>
                                        <p:cTn id="43" dur="1" fill="hold">
                                          <p:stCondLst>
                                            <p:cond delay="0"/>
                                          </p:stCondLst>
                                        </p:cTn>
                                        <p:tgtEl>
                                          <p:spTgt spid="1843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4" fill="hold" display="0">
                  <p:stCondLst>
                    <p:cond delay="indefinite"/>
                  </p:stCondLst>
                  <p:endCondLst>
                    <p:cond evt="onStopAudio" delay="0">
                      <p:tgtEl>
                        <p:sldTgt/>
                      </p:tgtEl>
                    </p:cond>
                  </p:endCondLst>
                </p:cTn>
                <p:tgtEl>
                  <p:spTgt spid="9"/>
                </p:tgtEl>
              </p:cMediaNode>
            </p:audio>
          </p:childTnLst>
        </p:cTn>
      </p:par>
    </p:tnLst>
    <p:bldLst>
      <p:bldP spid="184360" grpId="0" animBg="1"/>
      <p:bldP spid="184361" grpId="0" animBg="1"/>
      <p:bldP spid="184362" grpId="0" animBg="1"/>
      <p:bldP spid="18436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2">
            <a:extLst>
              <a:ext uri="{FF2B5EF4-FFF2-40B4-BE49-F238E27FC236}">
                <a16:creationId xmlns:a16="http://schemas.microsoft.com/office/drawing/2014/main" id="{E9995175-4D1E-4DA5-979C-3994CAE1BCB0}"/>
              </a:ext>
            </a:extLst>
          </p:cNvPr>
          <p:cNvSpPr>
            <a:spLocks noGrp="1" noChangeArrowheads="1"/>
          </p:cNvSpPr>
          <p:nvPr>
            <p:ph type="title"/>
          </p:nvPr>
        </p:nvSpPr>
        <p:spPr/>
        <p:txBody>
          <a:bodyPr/>
          <a:lstStyle/>
          <a:p>
            <a:pPr eaLnBrk="1" hangingPunct="1"/>
            <a:r>
              <a:rPr lang="zh-CN" altLang="en-US" sz="3600"/>
              <a:t>关注成本</a:t>
            </a:r>
          </a:p>
        </p:txBody>
      </p:sp>
      <p:sp>
        <p:nvSpPr>
          <p:cNvPr id="94210" name="Rectangle 3">
            <a:extLst>
              <a:ext uri="{FF2B5EF4-FFF2-40B4-BE49-F238E27FC236}">
                <a16:creationId xmlns:a16="http://schemas.microsoft.com/office/drawing/2014/main" id="{33144BAC-CBA7-4E14-ADD5-BCD71447F294}"/>
              </a:ext>
            </a:extLst>
          </p:cNvPr>
          <p:cNvSpPr>
            <a:spLocks noGrp="1" noChangeArrowheads="1"/>
          </p:cNvSpPr>
          <p:nvPr>
            <p:ph idx="1"/>
          </p:nvPr>
        </p:nvSpPr>
        <p:spPr>
          <a:xfrm>
            <a:off x="685800" y="1371600"/>
            <a:ext cx="7772400" cy="4641850"/>
          </a:xfrm>
        </p:spPr>
        <p:txBody>
          <a:bodyPr/>
          <a:lstStyle/>
          <a:p>
            <a:pPr lvl="1" algn="just" eaLnBrk="1" hangingPunct="1">
              <a:lnSpc>
                <a:spcPct val="90000"/>
              </a:lnSpc>
              <a:spcBef>
                <a:spcPct val="45000"/>
              </a:spcBef>
              <a:buSzPct val="90000"/>
            </a:pPr>
            <a:r>
              <a:rPr lang="zh-CN" altLang="en-US" b="1"/>
              <a:t>嵌入式系统通常需要注意的成本是系统成本，特别是量大的消费类数字化产品，其成本是产品竞争的关键因素之一。</a:t>
            </a:r>
          </a:p>
          <a:p>
            <a:pPr lvl="1" eaLnBrk="1" hangingPunct="1">
              <a:lnSpc>
                <a:spcPct val="90000"/>
              </a:lnSpc>
              <a:spcBef>
                <a:spcPct val="45000"/>
              </a:spcBef>
              <a:buSzPct val="90000"/>
            </a:pPr>
            <a:r>
              <a:rPr lang="zh-CN" altLang="en-US" b="1"/>
              <a:t>嵌入式的系统成本包括</a:t>
            </a:r>
            <a:r>
              <a:rPr lang="en-US" altLang="zh-CN" b="1"/>
              <a:t>:</a:t>
            </a:r>
          </a:p>
          <a:p>
            <a:pPr lvl="2" eaLnBrk="1" hangingPunct="1">
              <a:lnSpc>
                <a:spcPct val="90000"/>
              </a:lnSpc>
            </a:pPr>
            <a:r>
              <a:rPr lang="zh-CN" altLang="en-US" b="1"/>
              <a:t>一次性的开发成本</a:t>
            </a:r>
            <a:r>
              <a:rPr lang="en-US" altLang="zh-CN" b="1"/>
              <a:t>NRE(Non-Recurring Engineering)</a:t>
            </a:r>
            <a:r>
              <a:rPr lang="zh-CN" altLang="en-US" b="1"/>
              <a:t>成本</a:t>
            </a:r>
          </a:p>
          <a:p>
            <a:pPr lvl="2" eaLnBrk="1" hangingPunct="1">
              <a:lnSpc>
                <a:spcPct val="90000"/>
              </a:lnSpc>
            </a:pPr>
            <a:r>
              <a:rPr lang="zh-CN" altLang="en-US" b="1"/>
              <a:t>产品成本</a:t>
            </a:r>
            <a:r>
              <a:rPr lang="en-US" altLang="zh-CN" b="1"/>
              <a:t>:</a:t>
            </a:r>
            <a:r>
              <a:rPr lang="zh-CN" altLang="en-US" b="1"/>
              <a:t>硬件</a:t>
            </a:r>
            <a:r>
              <a:rPr lang="en-US" altLang="zh-CN" b="1"/>
              <a:t>BOM</a:t>
            </a:r>
            <a:r>
              <a:rPr lang="zh-CN" altLang="en-US" b="1"/>
              <a:t>、外壳包装和软件版税等</a:t>
            </a:r>
          </a:p>
          <a:p>
            <a:pPr lvl="2" eaLnBrk="1" hangingPunct="1">
              <a:lnSpc>
                <a:spcPct val="90000"/>
              </a:lnSpc>
            </a:pPr>
            <a:r>
              <a:rPr lang="zh-CN" altLang="en-US" b="1"/>
              <a:t>批量产品的总体成本</a:t>
            </a:r>
            <a:r>
              <a:rPr lang="en-US" altLang="zh-CN" b="1"/>
              <a:t>=NRE</a:t>
            </a:r>
            <a:r>
              <a:rPr lang="zh-CN" altLang="en-US" b="1"/>
              <a:t>成本</a:t>
            </a:r>
            <a:r>
              <a:rPr lang="en-US" altLang="zh-CN" b="1"/>
              <a:t>+</a:t>
            </a:r>
            <a:r>
              <a:rPr lang="zh-CN" altLang="en-US" b="1"/>
              <a:t>每个产品成本*产品总量</a:t>
            </a:r>
          </a:p>
          <a:p>
            <a:pPr lvl="2" eaLnBrk="1" hangingPunct="1">
              <a:lnSpc>
                <a:spcPct val="90000"/>
              </a:lnSpc>
            </a:pPr>
            <a:r>
              <a:rPr lang="zh-CN" altLang="en-US" b="1"/>
              <a:t>每个产品的最后成本</a:t>
            </a:r>
            <a:r>
              <a:rPr lang="en-US" altLang="zh-CN" b="1"/>
              <a:t>=</a:t>
            </a:r>
            <a:r>
              <a:rPr lang="zh-CN" altLang="en-US" b="1"/>
              <a:t>总体成本</a:t>
            </a:r>
            <a:r>
              <a:rPr lang="en-US" altLang="zh-CN" b="1"/>
              <a:t>/</a:t>
            </a:r>
            <a:r>
              <a:rPr lang="zh-CN" altLang="en-US" b="1"/>
              <a:t>产品总量</a:t>
            </a:r>
            <a:r>
              <a:rPr lang="en-US" altLang="zh-CN" b="1"/>
              <a:t>=NRE</a:t>
            </a:r>
            <a:r>
              <a:rPr lang="zh-CN" altLang="en-US" b="1"/>
              <a:t>成本</a:t>
            </a:r>
            <a:r>
              <a:rPr lang="en-US" altLang="zh-CN" b="1"/>
              <a:t>/</a:t>
            </a:r>
            <a:r>
              <a:rPr lang="zh-CN" altLang="en-US" b="1"/>
              <a:t>产品总量</a:t>
            </a:r>
            <a:r>
              <a:rPr lang="en-US" altLang="zh-CN" b="1"/>
              <a:t>+</a:t>
            </a:r>
            <a:r>
              <a:rPr lang="zh-CN" altLang="en-US" b="1"/>
              <a:t>每个产品成本</a:t>
            </a:r>
          </a:p>
        </p:txBody>
      </p:sp>
      <p:pic>
        <p:nvPicPr>
          <p:cNvPr id="2" name="音频 1">
            <a:hlinkClick r:id="" action="ppaction://media"/>
            <a:extLst>
              <a:ext uri="{FF2B5EF4-FFF2-40B4-BE49-F238E27FC236}">
                <a16:creationId xmlns:a16="http://schemas.microsoft.com/office/drawing/2014/main" id="{A5AC5AB1-E192-46FF-83F2-F293B5C49E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1357"/>
    </mc:Choice>
    <mc:Fallback>
      <p:transition spd="slow" advTm="361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2">
            <a:extLst>
              <a:ext uri="{FF2B5EF4-FFF2-40B4-BE49-F238E27FC236}">
                <a16:creationId xmlns:a16="http://schemas.microsoft.com/office/drawing/2014/main" id="{F14CD45A-A032-49AF-805B-492541975378}"/>
              </a:ext>
            </a:extLst>
          </p:cNvPr>
          <p:cNvSpPr>
            <a:spLocks noGrp="1" noChangeArrowheads="1"/>
          </p:cNvSpPr>
          <p:nvPr>
            <p:ph type="title"/>
          </p:nvPr>
        </p:nvSpPr>
        <p:spPr/>
        <p:txBody>
          <a:bodyPr/>
          <a:lstStyle/>
          <a:p>
            <a:pPr eaLnBrk="1" hangingPunct="1"/>
            <a:r>
              <a:rPr lang="zh-CN" altLang="en-US" sz="3600"/>
              <a:t>实时性和可靠性的要求</a:t>
            </a:r>
          </a:p>
        </p:txBody>
      </p:sp>
      <p:sp>
        <p:nvSpPr>
          <p:cNvPr id="96258" name="Rectangle 3">
            <a:extLst>
              <a:ext uri="{FF2B5EF4-FFF2-40B4-BE49-F238E27FC236}">
                <a16:creationId xmlns:a16="http://schemas.microsoft.com/office/drawing/2014/main" id="{97237263-14F8-4B4B-9956-36696A83F4F0}"/>
              </a:ext>
            </a:extLst>
          </p:cNvPr>
          <p:cNvSpPr>
            <a:spLocks noGrp="1" noChangeArrowheads="1"/>
          </p:cNvSpPr>
          <p:nvPr>
            <p:ph idx="1"/>
          </p:nvPr>
        </p:nvSpPr>
        <p:spPr>
          <a:xfrm>
            <a:off x="685800" y="1295400"/>
            <a:ext cx="7772400" cy="5029200"/>
          </a:xfrm>
        </p:spPr>
        <p:txBody>
          <a:bodyPr/>
          <a:lstStyle/>
          <a:p>
            <a:pPr lvl="1" eaLnBrk="1" hangingPunct="1">
              <a:lnSpc>
                <a:spcPct val="115000"/>
              </a:lnSpc>
            </a:pPr>
            <a:r>
              <a:rPr lang="zh-CN" altLang="en-US" sz="2400" b="1"/>
              <a:t>一方面</a:t>
            </a:r>
            <a:r>
              <a:rPr lang="zh-CN" altLang="en-US" sz="2400" b="1">
                <a:solidFill>
                  <a:srgbClr val="CC3300"/>
                </a:solidFill>
              </a:rPr>
              <a:t>大多数实时系统都是嵌入式系统</a:t>
            </a:r>
          </a:p>
          <a:p>
            <a:pPr lvl="1" eaLnBrk="1" hangingPunct="1">
              <a:lnSpc>
                <a:spcPct val="115000"/>
              </a:lnSpc>
            </a:pPr>
            <a:r>
              <a:rPr lang="zh-CN" altLang="en-US" sz="2400" b="1"/>
              <a:t>另一方面嵌入式系统多数有实时性的要求，软件一般是</a:t>
            </a:r>
            <a:r>
              <a:rPr lang="zh-CN" altLang="en-US" sz="2400" b="1">
                <a:solidFill>
                  <a:srgbClr val="CC3300"/>
                </a:solidFill>
              </a:rPr>
              <a:t>固化运行或直接加载到内存中运行，具有快速启动的功能</a:t>
            </a:r>
            <a:r>
              <a:rPr lang="zh-CN" altLang="en-US" sz="2400" b="1"/>
              <a:t>。并对实时的强度要求各不一样，可分为</a:t>
            </a:r>
            <a:r>
              <a:rPr lang="zh-CN" altLang="en-US" sz="2400" b="1">
                <a:solidFill>
                  <a:srgbClr val="CC3300"/>
                </a:solidFill>
              </a:rPr>
              <a:t>硬实时和软实时</a:t>
            </a:r>
            <a:r>
              <a:rPr lang="zh-CN" altLang="en-US" sz="2400" b="1"/>
              <a:t>。</a:t>
            </a:r>
          </a:p>
          <a:p>
            <a:pPr lvl="1" eaLnBrk="1" hangingPunct="1">
              <a:lnSpc>
                <a:spcPct val="115000"/>
              </a:lnSpc>
            </a:pPr>
            <a:r>
              <a:rPr lang="zh-CN" altLang="en-US" sz="2400" b="1"/>
              <a:t>嵌入式系统一般要求</a:t>
            </a:r>
            <a:r>
              <a:rPr lang="zh-CN" altLang="en-US" sz="2400" b="1">
                <a:solidFill>
                  <a:srgbClr val="CC3300"/>
                </a:solidFill>
              </a:rPr>
              <a:t>具有出错处理和自动复位功能</a:t>
            </a:r>
            <a:r>
              <a:rPr lang="zh-CN" altLang="en-US" sz="2400" b="1"/>
              <a:t>，特别是对于一些在极端环境下运行的嵌入式系统而言，其</a:t>
            </a:r>
            <a:r>
              <a:rPr lang="zh-CN" altLang="en-US" sz="2400" b="1">
                <a:solidFill>
                  <a:srgbClr val="CC3300"/>
                </a:solidFill>
              </a:rPr>
              <a:t>可靠性设计尤其重要</a:t>
            </a:r>
            <a:r>
              <a:rPr lang="zh-CN" altLang="en-US" sz="2400" b="1"/>
              <a:t>。 </a:t>
            </a:r>
          </a:p>
          <a:p>
            <a:pPr lvl="1" eaLnBrk="1" hangingPunct="1">
              <a:lnSpc>
                <a:spcPct val="115000"/>
              </a:lnSpc>
            </a:pPr>
            <a:r>
              <a:rPr lang="zh-CN" altLang="en-US" sz="2400" b="1"/>
              <a:t>在大多数嵌入式系统的软件中一般都包括一些机制，比如硬件的看门狗定时器，软件的内存保护和重启动机制。</a:t>
            </a:r>
          </a:p>
        </p:txBody>
      </p:sp>
      <p:pic>
        <p:nvPicPr>
          <p:cNvPr id="2" name="音频 1">
            <a:hlinkClick r:id="" action="ppaction://media"/>
            <a:extLst>
              <a:ext uri="{FF2B5EF4-FFF2-40B4-BE49-F238E27FC236}">
                <a16:creationId xmlns:a16="http://schemas.microsoft.com/office/drawing/2014/main" id="{920B073D-BC71-4471-8796-A5DDBF02CD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3687"/>
    </mc:Choice>
    <mc:Fallback>
      <p:transition spd="slow" advTm="2336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2">
            <a:extLst>
              <a:ext uri="{FF2B5EF4-FFF2-40B4-BE49-F238E27FC236}">
                <a16:creationId xmlns:a16="http://schemas.microsoft.com/office/drawing/2014/main" id="{FFDEB2B4-C5F6-423A-A5DD-322A96ADCC7A}"/>
              </a:ext>
            </a:extLst>
          </p:cNvPr>
          <p:cNvSpPr>
            <a:spLocks noGrp="1" noChangeArrowheads="1"/>
          </p:cNvSpPr>
          <p:nvPr>
            <p:ph type="title"/>
          </p:nvPr>
        </p:nvSpPr>
        <p:spPr>
          <a:xfrm>
            <a:off x="990600" y="457200"/>
            <a:ext cx="7543800" cy="1143000"/>
          </a:xfrm>
        </p:spPr>
        <p:txBody>
          <a:bodyPr/>
          <a:lstStyle/>
          <a:p>
            <a:pPr eaLnBrk="1" hangingPunct="1"/>
            <a:r>
              <a:rPr lang="zh-CN" altLang="en-US" sz="3200"/>
              <a:t>适应多种处理器、可剪裁、轻量型、</a:t>
            </a:r>
            <a:br>
              <a:rPr lang="zh-CN" altLang="en-US" sz="3200"/>
            </a:br>
            <a:r>
              <a:rPr lang="zh-CN" altLang="en-US" sz="3200"/>
              <a:t>实时可靠、可固化的嵌入式操作系统</a:t>
            </a:r>
          </a:p>
        </p:txBody>
      </p:sp>
      <p:sp>
        <p:nvSpPr>
          <p:cNvPr id="98306" name="Rectangle 3">
            <a:extLst>
              <a:ext uri="{FF2B5EF4-FFF2-40B4-BE49-F238E27FC236}">
                <a16:creationId xmlns:a16="http://schemas.microsoft.com/office/drawing/2014/main" id="{AE5FACD0-CF85-4B2D-B2CB-2B24E81A03FC}"/>
              </a:ext>
            </a:extLst>
          </p:cNvPr>
          <p:cNvSpPr>
            <a:spLocks noGrp="1" noChangeArrowheads="1"/>
          </p:cNvSpPr>
          <p:nvPr>
            <p:ph idx="1"/>
          </p:nvPr>
        </p:nvSpPr>
        <p:spPr>
          <a:xfrm>
            <a:off x="639763" y="1524000"/>
            <a:ext cx="7818437" cy="4724400"/>
          </a:xfrm>
        </p:spPr>
        <p:txBody>
          <a:bodyPr/>
          <a:lstStyle/>
          <a:p>
            <a:pPr lvl="1" algn="just" eaLnBrk="1" hangingPunct="1">
              <a:spcBef>
                <a:spcPct val="40000"/>
              </a:spcBef>
              <a:buSzPct val="90000"/>
            </a:pPr>
            <a:r>
              <a:rPr lang="zh-CN" altLang="en-US" sz="2400" b="1"/>
              <a:t>由于嵌入式系统应用的特点，像嵌入式微处理器一样，嵌入式操作系统也是多姿多彩的。</a:t>
            </a:r>
          </a:p>
          <a:p>
            <a:pPr lvl="1" algn="just" eaLnBrk="1" hangingPunct="1">
              <a:spcBef>
                <a:spcPct val="40000"/>
              </a:spcBef>
              <a:buSzPct val="90000"/>
            </a:pPr>
            <a:r>
              <a:rPr lang="zh-CN" altLang="en-US" sz="2400" b="1"/>
              <a:t>大多数商业嵌入式操作系统可同时支持不同种类的嵌入式微处理器。可根据应用的情况进行剪裁、配置。</a:t>
            </a:r>
          </a:p>
          <a:p>
            <a:pPr lvl="1" algn="just" eaLnBrk="1" hangingPunct="1">
              <a:spcBef>
                <a:spcPct val="40000"/>
              </a:spcBef>
              <a:buSzPct val="90000"/>
            </a:pPr>
            <a:r>
              <a:rPr lang="zh-CN" altLang="en-US" sz="2400" b="1"/>
              <a:t>嵌入式操作系统规模小，所需的资源有限如内核规模在几十</a:t>
            </a:r>
            <a:r>
              <a:rPr lang="en-US" altLang="zh-CN" sz="2400" b="1"/>
              <a:t>KB</a:t>
            </a:r>
            <a:r>
              <a:rPr lang="zh-CN" altLang="en-US" sz="2400" b="1"/>
              <a:t>，能与应用软件一样固化运行。</a:t>
            </a:r>
          </a:p>
          <a:p>
            <a:pPr lvl="1" algn="just" eaLnBrk="1" hangingPunct="1">
              <a:spcBef>
                <a:spcPct val="50000"/>
              </a:spcBef>
              <a:buSzPct val="90000"/>
            </a:pPr>
            <a:r>
              <a:rPr lang="zh-CN" altLang="en-US" sz="2400" b="1"/>
              <a:t>一般包括一个实时内核，其调度算法一般采用基于优先级的可抢占的调度算法。</a:t>
            </a:r>
          </a:p>
          <a:p>
            <a:pPr lvl="1" algn="just" eaLnBrk="1" hangingPunct="1">
              <a:spcBef>
                <a:spcPct val="50000"/>
              </a:spcBef>
              <a:buSzPct val="90000"/>
            </a:pPr>
            <a:r>
              <a:rPr lang="zh-CN" altLang="en-US" sz="2400" b="1"/>
              <a:t>高可靠嵌入式操作系统：时、空、数据隔离</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2">
            <a:extLst>
              <a:ext uri="{FF2B5EF4-FFF2-40B4-BE49-F238E27FC236}">
                <a16:creationId xmlns:a16="http://schemas.microsoft.com/office/drawing/2014/main" id="{23780B5C-194D-41BA-8CAA-AE5E34FC0FF0}"/>
              </a:ext>
            </a:extLst>
          </p:cNvPr>
          <p:cNvSpPr>
            <a:spLocks noGrp="1" noChangeArrowheads="1"/>
          </p:cNvSpPr>
          <p:nvPr>
            <p:ph type="title"/>
          </p:nvPr>
        </p:nvSpPr>
        <p:spPr/>
        <p:txBody>
          <a:bodyPr/>
          <a:lstStyle/>
          <a:p>
            <a:pPr eaLnBrk="1" hangingPunct="1"/>
            <a:r>
              <a:rPr lang="zh-CN" altLang="en-US" sz="3600"/>
              <a:t>开发需要专门工具和特殊方法</a:t>
            </a:r>
          </a:p>
        </p:txBody>
      </p:sp>
      <p:sp>
        <p:nvSpPr>
          <p:cNvPr id="100354" name="Rectangle 3">
            <a:extLst>
              <a:ext uri="{FF2B5EF4-FFF2-40B4-BE49-F238E27FC236}">
                <a16:creationId xmlns:a16="http://schemas.microsoft.com/office/drawing/2014/main" id="{598BFEC8-B6CD-4BDE-9967-AC4CF68BE4AA}"/>
              </a:ext>
            </a:extLst>
          </p:cNvPr>
          <p:cNvSpPr>
            <a:spLocks noGrp="1" noChangeArrowheads="1"/>
          </p:cNvSpPr>
          <p:nvPr>
            <p:ph idx="1"/>
          </p:nvPr>
        </p:nvSpPr>
        <p:spPr/>
        <p:txBody>
          <a:bodyPr/>
          <a:lstStyle/>
          <a:p>
            <a:pPr lvl="1" eaLnBrk="1" hangingPunct="1">
              <a:buSzPct val="90000"/>
            </a:pPr>
            <a:r>
              <a:rPr lang="zh-CN" altLang="en-US" b="1"/>
              <a:t>多数嵌入式系统开发意味着软件与硬件的并行设计和开发，其开发过程一般分为几个阶段：</a:t>
            </a:r>
          </a:p>
          <a:p>
            <a:pPr lvl="2" eaLnBrk="1" hangingPunct="1">
              <a:buSzPct val="90000"/>
            </a:pPr>
            <a:r>
              <a:rPr lang="zh-CN" altLang="en-US" sz="2800" b="1"/>
              <a:t>产品定义</a:t>
            </a:r>
          </a:p>
          <a:p>
            <a:pPr lvl="2" eaLnBrk="1" hangingPunct="1">
              <a:buSzPct val="90000"/>
            </a:pPr>
            <a:r>
              <a:rPr lang="zh-CN" altLang="en-US" sz="2800" b="1"/>
              <a:t>软件与硬件设计与实现</a:t>
            </a:r>
          </a:p>
          <a:p>
            <a:pPr lvl="2" eaLnBrk="1" hangingPunct="1">
              <a:buSzPct val="90000"/>
            </a:pPr>
            <a:r>
              <a:rPr lang="zh-CN" altLang="en-US" sz="2800" b="1"/>
              <a:t>软件与硬件集成</a:t>
            </a:r>
          </a:p>
          <a:p>
            <a:pPr lvl="2" eaLnBrk="1" hangingPunct="1">
              <a:buSzPct val="90000"/>
            </a:pPr>
            <a:r>
              <a:rPr lang="zh-CN" altLang="en-US" sz="2800" b="1"/>
              <a:t>产品测试与发布</a:t>
            </a:r>
          </a:p>
          <a:p>
            <a:pPr lvl="2" eaLnBrk="1" hangingPunct="1">
              <a:buSzPct val="90000"/>
            </a:pPr>
            <a:r>
              <a:rPr lang="zh-CN" altLang="en-US" sz="2800" b="1"/>
              <a:t>维护与升级</a:t>
            </a:r>
            <a:r>
              <a:rPr lang="zh-CN" altLang="en-US" sz="2800"/>
              <a:t> </a:t>
            </a:r>
            <a:endParaRPr lang="zh-CN" altLang="en-US" sz="2000"/>
          </a:p>
        </p:txBody>
      </p:sp>
      <p:pic>
        <p:nvPicPr>
          <p:cNvPr id="2" name="音频 1">
            <a:hlinkClick r:id="" action="ppaction://media"/>
            <a:extLst>
              <a:ext uri="{FF2B5EF4-FFF2-40B4-BE49-F238E27FC236}">
                <a16:creationId xmlns:a16="http://schemas.microsoft.com/office/drawing/2014/main" id="{4A235B61-0B24-447E-A0FD-F29D9FAFD2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4334"/>
    </mc:Choice>
    <mc:Fallback>
      <p:transition spd="slow" advTm="1343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2">
            <a:extLst>
              <a:ext uri="{FF2B5EF4-FFF2-40B4-BE49-F238E27FC236}">
                <a16:creationId xmlns:a16="http://schemas.microsoft.com/office/drawing/2014/main" id="{4BEF4FCA-C5B9-47D8-A225-40E021D0CD3F}"/>
              </a:ext>
            </a:extLst>
          </p:cNvPr>
          <p:cNvSpPr>
            <a:spLocks noGrp="1" noChangeArrowheads="1"/>
          </p:cNvSpPr>
          <p:nvPr>
            <p:ph type="title"/>
          </p:nvPr>
        </p:nvSpPr>
        <p:spPr/>
        <p:txBody>
          <a:bodyPr/>
          <a:lstStyle/>
          <a:p>
            <a:pPr eaLnBrk="1" hangingPunct="1"/>
            <a:r>
              <a:rPr lang="zh-CN" altLang="en-US" sz="3600"/>
              <a:t>开发需要专门工具和特殊方法</a:t>
            </a:r>
          </a:p>
        </p:txBody>
      </p:sp>
      <p:sp>
        <p:nvSpPr>
          <p:cNvPr id="102402" name="Rectangle 3">
            <a:extLst>
              <a:ext uri="{FF2B5EF4-FFF2-40B4-BE49-F238E27FC236}">
                <a16:creationId xmlns:a16="http://schemas.microsoft.com/office/drawing/2014/main" id="{119343BA-90BE-4111-ADE5-1FB61696B12B}"/>
              </a:ext>
            </a:extLst>
          </p:cNvPr>
          <p:cNvSpPr>
            <a:spLocks noGrp="1" noChangeArrowheads="1"/>
          </p:cNvSpPr>
          <p:nvPr>
            <p:ph idx="1"/>
          </p:nvPr>
        </p:nvSpPr>
        <p:spPr>
          <a:xfrm>
            <a:off x="457200" y="1219200"/>
            <a:ext cx="8229600" cy="4525963"/>
          </a:xfrm>
        </p:spPr>
        <p:txBody>
          <a:bodyPr/>
          <a:lstStyle/>
          <a:p>
            <a:pPr lvl="1" eaLnBrk="1" hangingPunct="1">
              <a:lnSpc>
                <a:spcPct val="120000"/>
              </a:lnSpc>
              <a:buSzPct val="90000"/>
            </a:pPr>
            <a:r>
              <a:rPr lang="zh-CN" altLang="en-US" sz="2400" b="1"/>
              <a:t>由于嵌入式系统资源有限，一般不具备自主开发能力，产品发布后用户通常也不能对其中的软件进行修改，必须有一套专门的开发环境。</a:t>
            </a:r>
          </a:p>
          <a:p>
            <a:pPr lvl="1" eaLnBrk="1" hangingPunct="1">
              <a:lnSpc>
                <a:spcPct val="120000"/>
              </a:lnSpc>
              <a:buSzPct val="90000"/>
            </a:pPr>
            <a:r>
              <a:rPr lang="zh-CN" altLang="en-US" sz="2400" b="1"/>
              <a:t>该开发环境包括专门的开发工具（包括设计、编译、调试、测试等工具），</a:t>
            </a:r>
            <a:r>
              <a:rPr lang="zh-CN" altLang="en-US" sz="2400" b="1">
                <a:solidFill>
                  <a:srgbClr val="CC3300"/>
                </a:solidFill>
              </a:rPr>
              <a:t>采用交叉开发的方式进行</a:t>
            </a:r>
            <a:r>
              <a:rPr lang="zh-CN" altLang="en-US" sz="2400" b="1"/>
              <a:t>，交叉开发环境如图所示。</a:t>
            </a:r>
          </a:p>
        </p:txBody>
      </p:sp>
      <p:graphicFrame>
        <p:nvGraphicFramePr>
          <p:cNvPr id="102403" name="Object 4">
            <a:extLst>
              <a:ext uri="{FF2B5EF4-FFF2-40B4-BE49-F238E27FC236}">
                <a16:creationId xmlns:a16="http://schemas.microsoft.com/office/drawing/2014/main" id="{11F17FDF-5DF9-40F4-A8FC-4BE4C6907D2D}"/>
              </a:ext>
            </a:extLst>
          </p:cNvPr>
          <p:cNvGraphicFramePr>
            <a:graphicFrameLocks noChangeAspect="1"/>
          </p:cNvGraphicFramePr>
          <p:nvPr/>
        </p:nvGraphicFramePr>
        <p:xfrm>
          <a:off x="1828800" y="4124325"/>
          <a:ext cx="5381625" cy="2124075"/>
        </p:xfrm>
        <a:graphic>
          <a:graphicData uri="http://schemas.openxmlformats.org/presentationml/2006/ole">
            <mc:AlternateContent xmlns:mc="http://schemas.openxmlformats.org/markup-compatibility/2006">
              <mc:Choice xmlns:v="urn:schemas-microsoft-com:vml" Requires="v">
                <p:oleObj spid="_x0000_s102418" r:id="rId6" imgW="5380952" imgH="2123810" progId="Paint.Picture">
                  <p:embed/>
                </p:oleObj>
              </mc:Choice>
              <mc:Fallback>
                <p:oleObj r:id="rId6" imgW="5380952" imgH="2123810" progId="Paint.Picture">
                  <p:embed/>
                  <p:pic>
                    <p:nvPicPr>
                      <p:cNvPr id="0" name="Object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28800" y="4124325"/>
                        <a:ext cx="5381625" cy="2124075"/>
                      </a:xfrm>
                      <a:prstGeom prst="rect">
                        <a:avLst/>
                      </a:prstGeom>
                      <a:solidFill>
                        <a:schemeClr val="accent1"/>
                      </a:solidFill>
                      <a:ln w="9525">
                        <a:solidFill>
                          <a:srgbClr val="660033"/>
                        </a:solidFill>
                        <a:miter lim="800000"/>
                        <a:headEnd/>
                        <a:tailEnd/>
                      </a:ln>
                    </p:spPr>
                  </p:pic>
                </p:oleObj>
              </mc:Fallback>
            </mc:AlternateContent>
          </a:graphicData>
        </a:graphic>
      </p:graphicFrame>
      <p:pic>
        <p:nvPicPr>
          <p:cNvPr id="2" name="音频 1">
            <a:hlinkClick r:id="" action="ppaction://media"/>
            <a:extLst>
              <a:ext uri="{FF2B5EF4-FFF2-40B4-BE49-F238E27FC236}">
                <a16:creationId xmlns:a16="http://schemas.microsoft.com/office/drawing/2014/main" id="{591B5B42-22FF-4FAA-AE33-313B4032E78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6839"/>
    </mc:Choice>
    <mc:Fallback>
      <p:transition spd="slow" advTm="116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A2BCB8DE-CEE2-49BB-BFB5-DA32B6F0F308}"/>
              </a:ext>
            </a:extLst>
          </p:cNvPr>
          <p:cNvSpPr>
            <a:spLocks noGrp="1" noChangeArrowheads="1"/>
          </p:cNvSpPr>
          <p:nvPr>
            <p:ph type="title"/>
          </p:nvPr>
        </p:nvSpPr>
        <p:spPr/>
        <p:txBody>
          <a:bodyPr/>
          <a:lstStyle/>
          <a:p>
            <a:pPr eaLnBrk="1" hangingPunct="1"/>
            <a:r>
              <a:rPr lang="zh-CN" altLang="en-US" sz="3600"/>
              <a:t>嵌入式系统应用走向纵深</a:t>
            </a:r>
          </a:p>
        </p:txBody>
      </p:sp>
      <p:sp>
        <p:nvSpPr>
          <p:cNvPr id="76802" name="Rectangle 3">
            <a:extLst>
              <a:ext uri="{FF2B5EF4-FFF2-40B4-BE49-F238E27FC236}">
                <a16:creationId xmlns:a16="http://schemas.microsoft.com/office/drawing/2014/main" id="{92E276F5-375C-45E9-B5BD-5AF72645D5DE}"/>
              </a:ext>
            </a:extLst>
          </p:cNvPr>
          <p:cNvSpPr>
            <a:spLocks noGrp="1" noChangeArrowheads="1"/>
          </p:cNvSpPr>
          <p:nvPr>
            <p:ph idx="1"/>
          </p:nvPr>
        </p:nvSpPr>
        <p:spPr>
          <a:xfrm>
            <a:off x="609600" y="1371600"/>
            <a:ext cx="7970838" cy="5334000"/>
          </a:xfrm>
        </p:spPr>
        <p:txBody>
          <a:bodyPr/>
          <a:lstStyle/>
          <a:p>
            <a:pPr eaLnBrk="1" hangingPunct="1">
              <a:lnSpc>
                <a:spcPct val="90000"/>
              </a:lnSpc>
            </a:pPr>
            <a:r>
              <a:rPr lang="zh-CN" altLang="en-US"/>
              <a:t>嵌入式系统的硬件</a:t>
            </a:r>
          </a:p>
          <a:p>
            <a:pPr lvl="1" eaLnBrk="1" hangingPunct="1">
              <a:lnSpc>
                <a:spcPct val="90000"/>
              </a:lnSpc>
              <a:spcBef>
                <a:spcPct val="40000"/>
              </a:spcBef>
              <a:buSzPct val="80000"/>
            </a:pPr>
            <a:r>
              <a:rPr lang="en-US" altLang="zh-CN" b="1"/>
              <a:t>4</a:t>
            </a:r>
            <a:r>
              <a:rPr lang="zh-CN" altLang="en-US" b="1"/>
              <a:t>位、</a:t>
            </a:r>
            <a:r>
              <a:rPr lang="en-US" altLang="zh-CN" b="1"/>
              <a:t>8</a:t>
            </a:r>
            <a:r>
              <a:rPr lang="zh-CN" altLang="en-US" b="1"/>
              <a:t>位、</a:t>
            </a:r>
            <a:r>
              <a:rPr lang="en-US" altLang="zh-CN" b="1"/>
              <a:t>16</a:t>
            </a:r>
            <a:r>
              <a:rPr lang="zh-CN" altLang="en-US" b="1"/>
              <a:t>位微处理器芯片已逐步让位于</a:t>
            </a:r>
            <a:r>
              <a:rPr lang="en-US" altLang="zh-CN" b="1"/>
              <a:t>32</a:t>
            </a:r>
            <a:r>
              <a:rPr lang="zh-CN" altLang="en-US" b="1"/>
              <a:t>位嵌入式微处理器芯片。</a:t>
            </a:r>
          </a:p>
          <a:p>
            <a:pPr lvl="1" eaLnBrk="1" hangingPunct="1">
              <a:lnSpc>
                <a:spcPct val="90000"/>
              </a:lnSpc>
              <a:spcBef>
                <a:spcPct val="40000"/>
              </a:spcBef>
              <a:buSzPct val="80000"/>
            </a:pPr>
            <a:r>
              <a:rPr lang="zh-CN" altLang="en-US" b="1"/>
              <a:t>面向不同应用领域的（</a:t>
            </a:r>
            <a:r>
              <a:rPr lang="en-US" altLang="zh-CN" b="1"/>
              <a:t>Application-Specific</a:t>
            </a:r>
            <a:r>
              <a:rPr lang="zh-CN" altLang="en-US" b="1"/>
              <a:t>）、功能强大、集成度高、种类繁多、价格低廉、低功耗的</a:t>
            </a:r>
            <a:r>
              <a:rPr lang="en-US" altLang="zh-CN" b="1"/>
              <a:t>32</a:t>
            </a:r>
            <a:r>
              <a:rPr lang="zh-CN" altLang="en-US" b="1"/>
              <a:t>位芯片已大量应用于各种各样的军用和民用设备。 </a:t>
            </a:r>
          </a:p>
          <a:p>
            <a:pPr lvl="1" eaLnBrk="1" hangingPunct="1">
              <a:lnSpc>
                <a:spcPct val="90000"/>
              </a:lnSpc>
              <a:spcBef>
                <a:spcPct val="40000"/>
              </a:spcBef>
              <a:buSzPct val="80000"/>
            </a:pPr>
            <a:r>
              <a:rPr lang="en-US" altLang="zh-CN" b="1"/>
              <a:t>DSP</a:t>
            </a:r>
            <a:r>
              <a:rPr lang="zh-CN" altLang="en-US" b="1"/>
              <a:t>向高速、高精度、低功耗发展。</a:t>
            </a:r>
          </a:p>
          <a:p>
            <a:pPr lvl="1" eaLnBrk="1" hangingPunct="1">
              <a:lnSpc>
                <a:spcPct val="90000"/>
              </a:lnSpc>
              <a:spcBef>
                <a:spcPct val="40000"/>
              </a:spcBef>
              <a:buSzPct val="80000"/>
            </a:pPr>
            <a:r>
              <a:rPr lang="en-US" altLang="zh-CN" b="1"/>
              <a:t>DSP</a:t>
            </a:r>
            <a:r>
              <a:rPr lang="zh-CN" altLang="en-US" b="1"/>
              <a:t>与通用嵌入式微处理器集成（</a:t>
            </a:r>
            <a:r>
              <a:rPr lang="en-US" altLang="zh-CN" b="1"/>
              <a:t>SoC</a:t>
            </a:r>
            <a:r>
              <a:rPr lang="zh-CN" altLang="en-US" b="1"/>
              <a:t>）已成为现实，并已大量应用于嵌入式系统，如手机、</a:t>
            </a:r>
            <a:r>
              <a:rPr lang="en-US" altLang="zh-CN" b="1"/>
              <a:t>IP</a:t>
            </a:r>
            <a:r>
              <a:rPr lang="zh-CN" altLang="en-US" b="1"/>
              <a:t>电话等。</a:t>
            </a:r>
          </a:p>
        </p:txBody>
      </p:sp>
      <p:pic>
        <p:nvPicPr>
          <p:cNvPr id="2" name="音频 1">
            <a:hlinkClick r:id="" action="ppaction://media"/>
            <a:extLst>
              <a:ext uri="{FF2B5EF4-FFF2-40B4-BE49-F238E27FC236}">
                <a16:creationId xmlns:a16="http://schemas.microsoft.com/office/drawing/2014/main" id="{CE97E37D-1196-4F78-8E77-FB068073FE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5109"/>
    </mc:Choice>
    <mc:Fallback>
      <p:transition spd="slow" advTm="2151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a:extLst>
              <a:ext uri="{FF2B5EF4-FFF2-40B4-BE49-F238E27FC236}">
                <a16:creationId xmlns:a16="http://schemas.microsoft.com/office/drawing/2014/main" id="{A2E1B047-50C8-4815-89FE-A86028E2C644}"/>
              </a:ext>
            </a:extLst>
          </p:cNvPr>
          <p:cNvSpPr>
            <a:spLocks noGrp="1" noChangeArrowheads="1"/>
          </p:cNvSpPr>
          <p:nvPr>
            <p:ph type="title"/>
          </p:nvPr>
        </p:nvSpPr>
        <p:spPr/>
        <p:txBody>
          <a:bodyPr/>
          <a:lstStyle/>
          <a:p>
            <a:pPr eaLnBrk="1" hangingPunct="1"/>
            <a:r>
              <a:rPr lang="zh-CN" altLang="en-US" sz="3600"/>
              <a:t>嵌入式系统应用走向纵深</a:t>
            </a:r>
          </a:p>
        </p:txBody>
      </p:sp>
      <p:sp>
        <p:nvSpPr>
          <p:cNvPr id="78850" name="Rectangle 3">
            <a:extLst>
              <a:ext uri="{FF2B5EF4-FFF2-40B4-BE49-F238E27FC236}">
                <a16:creationId xmlns:a16="http://schemas.microsoft.com/office/drawing/2014/main" id="{9F74714F-0E07-499C-85AD-CF129EBA63A7}"/>
              </a:ext>
            </a:extLst>
          </p:cNvPr>
          <p:cNvSpPr>
            <a:spLocks noGrp="1" noChangeArrowheads="1"/>
          </p:cNvSpPr>
          <p:nvPr>
            <p:ph idx="1"/>
          </p:nvPr>
        </p:nvSpPr>
        <p:spPr/>
        <p:txBody>
          <a:bodyPr/>
          <a:lstStyle/>
          <a:p>
            <a:pPr lvl="1" eaLnBrk="1" hangingPunct="1">
              <a:lnSpc>
                <a:spcPct val="90000"/>
              </a:lnSpc>
              <a:spcBef>
                <a:spcPct val="40000"/>
              </a:spcBef>
              <a:buSzPct val="80000"/>
            </a:pPr>
            <a:r>
              <a:rPr lang="zh-CN" altLang="en-US" b="1" dirty="0"/>
              <a:t>在工业控制领域，嵌入式</a:t>
            </a:r>
            <a:r>
              <a:rPr lang="en-US" altLang="zh-CN" b="1" dirty="0"/>
              <a:t>PC</a:t>
            </a:r>
            <a:r>
              <a:rPr lang="zh-CN" altLang="en-US" b="1" dirty="0"/>
              <a:t>及</a:t>
            </a:r>
            <a:r>
              <a:rPr lang="en-US" altLang="zh-CN" b="1" dirty="0"/>
              <a:t>32</a:t>
            </a:r>
            <a:r>
              <a:rPr lang="zh-CN" altLang="en-US" b="1" dirty="0"/>
              <a:t>位嵌入式</a:t>
            </a:r>
            <a:r>
              <a:rPr lang="en-US" altLang="zh-CN" b="1" dirty="0"/>
              <a:t>SoC</a:t>
            </a:r>
            <a:r>
              <a:rPr lang="zh-CN" altLang="en-US" b="1" dirty="0"/>
              <a:t>大量应用于嵌入式系统中。</a:t>
            </a:r>
          </a:p>
          <a:p>
            <a:pPr lvl="1" eaLnBrk="1" hangingPunct="1">
              <a:lnSpc>
                <a:spcPct val="90000"/>
              </a:lnSpc>
              <a:spcBef>
                <a:spcPct val="40000"/>
              </a:spcBef>
              <a:buSzPct val="80000"/>
            </a:pPr>
            <a:r>
              <a:rPr lang="en-US" altLang="zh-CN" b="1" dirty="0"/>
              <a:t>PC104</a:t>
            </a:r>
            <a:r>
              <a:rPr lang="zh-CN" altLang="en-US" b="1" dirty="0"/>
              <a:t>、</a:t>
            </a:r>
            <a:r>
              <a:rPr lang="en-US" altLang="zh-CN" b="1" dirty="0"/>
              <a:t>CPCI</a:t>
            </a:r>
            <a:r>
              <a:rPr lang="zh-CN" altLang="en-US" b="1" dirty="0"/>
              <a:t>（</a:t>
            </a:r>
            <a:r>
              <a:rPr lang="en-US" altLang="zh-CN" b="1" dirty="0"/>
              <a:t>Compact PCI</a:t>
            </a:r>
            <a:r>
              <a:rPr lang="zh-CN" altLang="en-US" b="1" dirty="0"/>
              <a:t>）总线因其成本低、兼容性化也已被广泛应用。</a:t>
            </a:r>
          </a:p>
          <a:p>
            <a:pPr eaLnBrk="1" hangingPunct="1">
              <a:lnSpc>
                <a:spcPct val="90000"/>
              </a:lnSpc>
              <a:spcBef>
                <a:spcPct val="40000"/>
              </a:spcBef>
              <a:buClr>
                <a:schemeClr val="accent2"/>
              </a:buClr>
              <a:buSzPct val="80000"/>
            </a:pPr>
            <a:r>
              <a:rPr lang="zh-CN" altLang="en-US" sz="3600" dirty="0"/>
              <a:t>嵌入式系统的软件</a:t>
            </a:r>
          </a:p>
          <a:p>
            <a:pPr lvl="1" eaLnBrk="1" hangingPunct="1">
              <a:lnSpc>
                <a:spcPct val="90000"/>
              </a:lnSpc>
              <a:spcBef>
                <a:spcPct val="40000"/>
              </a:spcBef>
              <a:buSzPct val="80000"/>
            </a:pPr>
            <a:r>
              <a:rPr lang="zh-CN" altLang="en-US" b="1" dirty="0"/>
              <a:t>随着微处理器性能的提高，嵌入式软件的规模也随着发生指数型增长。</a:t>
            </a:r>
          </a:p>
        </p:txBody>
      </p:sp>
      <p:pic>
        <p:nvPicPr>
          <p:cNvPr id="2" name="音频 1">
            <a:hlinkClick r:id="" action="ppaction://media"/>
            <a:extLst>
              <a:ext uri="{FF2B5EF4-FFF2-40B4-BE49-F238E27FC236}">
                <a16:creationId xmlns:a16="http://schemas.microsoft.com/office/drawing/2014/main" id="{F9B27CE5-674B-4900-8FBF-70016E1CC4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3256"/>
    </mc:Choice>
    <mc:Fallback>
      <p:transition spd="slow" advTm="103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a:extLst>
              <a:ext uri="{FF2B5EF4-FFF2-40B4-BE49-F238E27FC236}">
                <a16:creationId xmlns:a16="http://schemas.microsoft.com/office/drawing/2014/main" id="{B32C30AE-24DA-432E-A055-09D760EA31B8}"/>
              </a:ext>
            </a:extLst>
          </p:cNvPr>
          <p:cNvSpPr>
            <a:spLocks noGrp="1" noChangeArrowheads="1"/>
          </p:cNvSpPr>
          <p:nvPr>
            <p:ph type="title"/>
          </p:nvPr>
        </p:nvSpPr>
        <p:spPr/>
        <p:txBody>
          <a:bodyPr/>
          <a:lstStyle/>
          <a:p>
            <a:pPr eaLnBrk="1" hangingPunct="1"/>
            <a:r>
              <a:rPr lang="zh-CN" altLang="en-US" sz="3600"/>
              <a:t>嵌入式系统应用走向纵深</a:t>
            </a:r>
          </a:p>
        </p:txBody>
      </p:sp>
      <p:grpSp>
        <p:nvGrpSpPr>
          <p:cNvPr id="2" name="Group 14">
            <a:extLst>
              <a:ext uri="{FF2B5EF4-FFF2-40B4-BE49-F238E27FC236}">
                <a16:creationId xmlns:a16="http://schemas.microsoft.com/office/drawing/2014/main" id="{11294EA8-04B6-4B00-829F-ABD43C24968C}"/>
              </a:ext>
            </a:extLst>
          </p:cNvPr>
          <p:cNvGrpSpPr>
            <a:grpSpLocks/>
          </p:cNvGrpSpPr>
          <p:nvPr/>
        </p:nvGrpSpPr>
        <p:grpSpPr bwMode="auto">
          <a:xfrm>
            <a:off x="3125788" y="2193925"/>
            <a:ext cx="2876550" cy="1616075"/>
            <a:chOff x="1969" y="1382"/>
            <a:chExt cx="1812" cy="1018"/>
          </a:xfrm>
        </p:grpSpPr>
        <p:sp>
          <p:nvSpPr>
            <p:cNvPr id="179205" name="AutoShape 5">
              <a:extLst>
                <a:ext uri="{FF2B5EF4-FFF2-40B4-BE49-F238E27FC236}">
                  <a16:creationId xmlns:a16="http://schemas.microsoft.com/office/drawing/2014/main" id="{B167926D-4C17-420E-A7F3-962C5656969A}"/>
                </a:ext>
              </a:extLst>
            </p:cNvPr>
            <p:cNvSpPr>
              <a:spLocks noChangeAspect="1" noChangeArrowheads="1"/>
            </p:cNvSpPr>
            <p:nvPr/>
          </p:nvSpPr>
          <p:spPr bwMode="auto">
            <a:xfrm>
              <a:off x="2688" y="1815"/>
              <a:ext cx="442" cy="585"/>
            </a:xfrm>
            <a:prstGeom prst="downArrow">
              <a:avLst>
                <a:gd name="adj1" fmla="val 50000"/>
                <a:gd name="adj2" fmla="val 47788"/>
              </a:avLst>
            </a:prstGeom>
            <a:gradFill rotWithShape="1">
              <a:gsLst>
                <a:gs pos="0">
                  <a:schemeClr val="accent1"/>
                </a:gs>
                <a:gs pos="100000">
                  <a:schemeClr val="accent2"/>
                </a:gs>
              </a:gsLst>
              <a:path path="rect">
                <a:fillToRect r="100000" b="100000"/>
              </a:path>
            </a:gradFill>
            <a:ln w="25400" algn="ctr">
              <a:noFill/>
              <a:miter lim="800000"/>
            </a:ln>
            <a:effectLst>
              <a:prstShdw prst="shdw18" dist="17961" dir="13500000">
                <a:schemeClr val="accent1">
                  <a:gamma/>
                  <a:shade val="60000"/>
                  <a:invGamma/>
                </a:schemeClr>
              </a:prstShdw>
            </a:effectLst>
          </p:spPr>
          <p:txBody>
            <a:bodyPr wrap="none" anchor="ctr"/>
            <a:lstStyle/>
            <a:p>
              <a:pPr>
                <a:defRPr/>
              </a:pPr>
              <a:endParaRPr lang="zh-CN" altLang="en-US"/>
            </a:p>
          </p:txBody>
        </p:sp>
        <p:sp>
          <p:nvSpPr>
            <p:cNvPr id="179207" name="Rectangle 7">
              <a:extLst>
                <a:ext uri="{FF2B5EF4-FFF2-40B4-BE49-F238E27FC236}">
                  <a16:creationId xmlns:a16="http://schemas.microsoft.com/office/drawing/2014/main" id="{55DA6A1F-3304-4F3A-AD99-778A9781CA72}"/>
                </a:ext>
              </a:extLst>
            </p:cNvPr>
            <p:cNvSpPr>
              <a:spLocks noChangeArrowheads="1"/>
            </p:cNvSpPr>
            <p:nvPr/>
          </p:nvSpPr>
          <p:spPr bwMode="auto">
            <a:xfrm>
              <a:off x="1969" y="1382"/>
              <a:ext cx="1812" cy="442"/>
            </a:xfrm>
            <a:prstGeom prst="rect">
              <a:avLst/>
            </a:prstGeom>
            <a:noFill/>
            <a:ln w="9525">
              <a:noFill/>
              <a:miter lim="800000"/>
            </a:ln>
            <a:effectLst/>
          </p:spPr>
          <p:txBody>
            <a:bodyPr wrap="none" lIns="92075" tIns="46038" rIns="92075" bIns="46038">
              <a:spAutoFit/>
            </a:bodyPr>
            <a:lstStyle/>
            <a:p>
              <a:pPr algn="ctr" eaLnBrk="0" hangingPunct="0">
                <a:defRPr/>
              </a:pPr>
              <a:r>
                <a:rPr lang="zh-CN" altLang="en-US" sz="2000" b="1">
                  <a:solidFill>
                    <a:srgbClr val="000099"/>
                  </a:solidFill>
                  <a:effectLst>
                    <a:outerShdw blurRad="38100" dist="38100" dir="2700000" algn="tl">
                      <a:srgbClr val="C0C0C0"/>
                    </a:outerShdw>
                  </a:effectLst>
                  <a:latin typeface="仿宋_GB2312" pitchFamily="49" charset="-122"/>
                  <a:ea typeface="仿宋_GB2312" pitchFamily="49" charset="-122"/>
                </a:rPr>
                <a:t>低价位的 </a:t>
              </a:r>
              <a:r>
                <a:rPr lang="en-US" altLang="zh-CN" sz="2000" b="1">
                  <a:solidFill>
                    <a:srgbClr val="000099"/>
                  </a:solidFill>
                  <a:effectLst>
                    <a:outerShdw blurRad="38100" dist="38100" dir="2700000" algn="tl">
                      <a:srgbClr val="C0C0C0"/>
                    </a:outerShdw>
                  </a:effectLst>
                  <a:latin typeface="仿宋_GB2312" pitchFamily="49" charset="-122"/>
                  <a:ea typeface="仿宋_GB2312" pitchFamily="49" charset="-122"/>
                </a:rPr>
                <a:t>RISC / 32-</a:t>
              </a:r>
              <a:r>
                <a:rPr lang="zh-CN" altLang="en-US" sz="2000" b="1">
                  <a:solidFill>
                    <a:srgbClr val="000099"/>
                  </a:solidFill>
                  <a:effectLst>
                    <a:outerShdw blurRad="38100" dist="38100" dir="2700000" algn="tl">
                      <a:srgbClr val="C0C0C0"/>
                    </a:outerShdw>
                  </a:effectLst>
                  <a:latin typeface="仿宋_GB2312" pitchFamily="49" charset="-122"/>
                  <a:ea typeface="仿宋_GB2312" pitchFamily="49" charset="-122"/>
                </a:rPr>
                <a:t>位</a:t>
              </a:r>
            </a:p>
            <a:p>
              <a:pPr algn="ctr" eaLnBrk="0" hangingPunct="0">
                <a:defRPr/>
              </a:pPr>
              <a:r>
                <a:rPr lang="zh-CN" altLang="en-US" sz="2000" b="1">
                  <a:solidFill>
                    <a:srgbClr val="000099"/>
                  </a:solidFill>
                  <a:effectLst>
                    <a:outerShdw blurRad="38100" dist="38100" dir="2700000" algn="tl">
                      <a:srgbClr val="C0C0C0"/>
                    </a:outerShdw>
                  </a:effectLst>
                  <a:latin typeface="仿宋_GB2312" pitchFamily="49" charset="-122"/>
                  <a:ea typeface="仿宋_GB2312" pitchFamily="49" charset="-122"/>
                </a:rPr>
                <a:t>微处理器</a:t>
              </a:r>
            </a:p>
          </p:txBody>
        </p:sp>
      </p:grpSp>
      <p:grpSp>
        <p:nvGrpSpPr>
          <p:cNvPr id="3" name="Group 15">
            <a:extLst>
              <a:ext uri="{FF2B5EF4-FFF2-40B4-BE49-F238E27FC236}">
                <a16:creationId xmlns:a16="http://schemas.microsoft.com/office/drawing/2014/main" id="{63DF11BC-C321-4A74-A330-5C7E360DD320}"/>
              </a:ext>
            </a:extLst>
          </p:cNvPr>
          <p:cNvGrpSpPr>
            <a:grpSpLocks/>
          </p:cNvGrpSpPr>
          <p:nvPr/>
        </p:nvGrpSpPr>
        <p:grpSpPr bwMode="auto">
          <a:xfrm>
            <a:off x="5257800" y="4022725"/>
            <a:ext cx="2528888" cy="701675"/>
            <a:chOff x="3312" y="2534"/>
            <a:chExt cx="1593" cy="442"/>
          </a:xfrm>
        </p:grpSpPr>
        <p:sp>
          <p:nvSpPr>
            <p:cNvPr id="179204" name="AutoShape 4">
              <a:extLst>
                <a:ext uri="{FF2B5EF4-FFF2-40B4-BE49-F238E27FC236}">
                  <a16:creationId xmlns:a16="http://schemas.microsoft.com/office/drawing/2014/main" id="{FF8715AB-A685-40E1-B07B-9A1A19401E32}"/>
                </a:ext>
              </a:extLst>
            </p:cNvPr>
            <p:cNvSpPr>
              <a:spLocks noChangeAspect="1" noChangeArrowheads="1"/>
            </p:cNvSpPr>
            <p:nvPr/>
          </p:nvSpPr>
          <p:spPr bwMode="auto">
            <a:xfrm>
              <a:off x="3312" y="2534"/>
              <a:ext cx="632" cy="397"/>
            </a:xfrm>
            <a:prstGeom prst="leftArrow">
              <a:avLst>
                <a:gd name="adj1" fmla="val 50000"/>
                <a:gd name="adj2" fmla="val 57465"/>
              </a:avLst>
            </a:prstGeom>
            <a:gradFill rotWithShape="1">
              <a:gsLst>
                <a:gs pos="0">
                  <a:schemeClr val="accent1"/>
                </a:gs>
                <a:gs pos="100000">
                  <a:schemeClr val="accent2"/>
                </a:gs>
              </a:gsLst>
              <a:path path="rect">
                <a:fillToRect r="100000" b="100000"/>
              </a:path>
            </a:gradFill>
            <a:ln w="25400">
              <a:noFill/>
              <a:miter lim="800000"/>
            </a:ln>
            <a:effectLst>
              <a:prstShdw prst="shdw18" dist="17961" dir="13500000">
                <a:schemeClr val="accent1">
                  <a:gamma/>
                  <a:shade val="60000"/>
                  <a:invGamma/>
                </a:schemeClr>
              </a:prstShdw>
            </a:effectLst>
          </p:spPr>
          <p:txBody>
            <a:bodyPr wrap="none" anchor="ctr"/>
            <a:lstStyle/>
            <a:p>
              <a:pPr>
                <a:defRPr/>
              </a:pPr>
              <a:endParaRPr lang="zh-CN" altLang="en-US"/>
            </a:p>
          </p:txBody>
        </p:sp>
        <p:sp>
          <p:nvSpPr>
            <p:cNvPr id="179208" name="Rectangle 8">
              <a:extLst>
                <a:ext uri="{FF2B5EF4-FFF2-40B4-BE49-F238E27FC236}">
                  <a16:creationId xmlns:a16="http://schemas.microsoft.com/office/drawing/2014/main" id="{9B4E35F0-2B2B-40CE-AD8A-25A45E383D4F}"/>
                </a:ext>
              </a:extLst>
            </p:cNvPr>
            <p:cNvSpPr>
              <a:spLocks noChangeArrowheads="1"/>
            </p:cNvSpPr>
            <p:nvPr/>
          </p:nvSpPr>
          <p:spPr bwMode="auto">
            <a:xfrm>
              <a:off x="3984" y="2534"/>
              <a:ext cx="921" cy="442"/>
            </a:xfrm>
            <a:prstGeom prst="rect">
              <a:avLst/>
            </a:prstGeom>
            <a:noFill/>
            <a:ln w="9525">
              <a:noFill/>
              <a:miter lim="800000"/>
            </a:ln>
            <a:effectLst/>
          </p:spPr>
          <p:txBody>
            <a:bodyPr wrap="none" lIns="92075" tIns="46038" rIns="92075" bIns="46038">
              <a:spAutoFit/>
            </a:bodyPr>
            <a:lstStyle/>
            <a:p>
              <a:pPr algn="ctr" eaLnBrk="0" hangingPunct="0">
                <a:defRPr/>
              </a:pPr>
              <a:r>
                <a:rPr lang="zh-CN" altLang="en-US" sz="2000" b="1" dirty="0">
                  <a:solidFill>
                    <a:srgbClr val="000099"/>
                  </a:solidFill>
                  <a:effectLst>
                    <a:outerShdw blurRad="38100" dist="38100" dir="2700000" algn="tl">
                      <a:srgbClr val="C0C0C0"/>
                    </a:outerShdw>
                  </a:effectLst>
                  <a:latin typeface="Arial Narrow" panose="020B0606020202030204" pitchFamily="34" charset="0"/>
                  <a:ea typeface="仿宋_GB2312" pitchFamily="49" charset="-122"/>
                </a:rPr>
                <a:t>日益复杂的</a:t>
              </a:r>
            </a:p>
            <a:p>
              <a:pPr algn="ctr" eaLnBrk="0" hangingPunct="0">
                <a:defRPr/>
              </a:pPr>
              <a:r>
                <a:rPr lang="zh-CN" altLang="en-US" sz="2000" b="1" dirty="0">
                  <a:solidFill>
                    <a:srgbClr val="000099"/>
                  </a:solidFill>
                  <a:effectLst>
                    <a:outerShdw blurRad="38100" dist="38100" dir="2700000" algn="tl">
                      <a:srgbClr val="C0C0C0"/>
                    </a:outerShdw>
                  </a:effectLst>
                  <a:latin typeface="Arial Narrow" panose="020B0606020202030204" pitchFamily="34" charset="0"/>
                  <a:ea typeface="仿宋_GB2312" pitchFamily="49" charset="-122"/>
                </a:rPr>
                <a:t>应用</a:t>
              </a:r>
              <a:endParaRPr lang="zh-CN" altLang="zh-CN" sz="2000" b="1" dirty="0">
                <a:solidFill>
                  <a:srgbClr val="000099"/>
                </a:solidFill>
                <a:effectLst>
                  <a:outerShdw blurRad="38100" dist="38100" dir="2700000" algn="tl">
                    <a:srgbClr val="C0C0C0"/>
                  </a:outerShdw>
                </a:effectLst>
                <a:latin typeface="Arial Narrow" panose="020B0606020202030204" pitchFamily="34" charset="0"/>
                <a:ea typeface="仿宋_GB2312" pitchFamily="49" charset="-122"/>
              </a:endParaRPr>
            </a:p>
          </p:txBody>
        </p:sp>
      </p:grpSp>
      <p:grpSp>
        <p:nvGrpSpPr>
          <p:cNvPr id="4" name="Group 17">
            <a:extLst>
              <a:ext uri="{FF2B5EF4-FFF2-40B4-BE49-F238E27FC236}">
                <a16:creationId xmlns:a16="http://schemas.microsoft.com/office/drawing/2014/main" id="{FA742B4A-74BE-459B-9C00-4C5F790DAD3B}"/>
              </a:ext>
            </a:extLst>
          </p:cNvPr>
          <p:cNvGrpSpPr>
            <a:grpSpLocks/>
          </p:cNvGrpSpPr>
          <p:nvPr/>
        </p:nvGrpSpPr>
        <p:grpSpPr bwMode="auto">
          <a:xfrm>
            <a:off x="914400" y="4022725"/>
            <a:ext cx="3124200" cy="701675"/>
            <a:chOff x="576" y="2534"/>
            <a:chExt cx="1968" cy="442"/>
          </a:xfrm>
        </p:grpSpPr>
        <p:sp>
          <p:nvSpPr>
            <p:cNvPr id="179203" name="AutoShape 3">
              <a:extLst>
                <a:ext uri="{FF2B5EF4-FFF2-40B4-BE49-F238E27FC236}">
                  <a16:creationId xmlns:a16="http://schemas.microsoft.com/office/drawing/2014/main" id="{B3943656-B5F8-466D-A793-99AB021DB7D6}"/>
                </a:ext>
              </a:extLst>
            </p:cNvPr>
            <p:cNvSpPr>
              <a:spLocks noChangeAspect="1" noChangeArrowheads="1"/>
            </p:cNvSpPr>
            <p:nvPr/>
          </p:nvSpPr>
          <p:spPr bwMode="auto">
            <a:xfrm>
              <a:off x="1912" y="2534"/>
              <a:ext cx="632" cy="397"/>
            </a:xfrm>
            <a:prstGeom prst="rightArrow">
              <a:avLst>
                <a:gd name="adj1" fmla="val 50000"/>
                <a:gd name="adj2" fmla="val 57479"/>
              </a:avLst>
            </a:prstGeom>
            <a:gradFill rotWithShape="1">
              <a:gsLst>
                <a:gs pos="0">
                  <a:schemeClr val="accent1"/>
                </a:gs>
                <a:gs pos="100000">
                  <a:schemeClr val="accent2"/>
                </a:gs>
              </a:gsLst>
              <a:path path="rect">
                <a:fillToRect r="100000" b="100000"/>
              </a:path>
            </a:gradFill>
            <a:ln w="25400" algn="ctr">
              <a:noFill/>
              <a:miter lim="800000"/>
            </a:ln>
            <a:effectLst>
              <a:prstShdw prst="shdw18" dist="17961" dir="13500000">
                <a:schemeClr val="accent1">
                  <a:gamma/>
                  <a:shade val="60000"/>
                  <a:invGamma/>
                </a:schemeClr>
              </a:prstShdw>
            </a:effectLst>
          </p:spPr>
          <p:txBody>
            <a:bodyPr wrap="none" anchor="ctr"/>
            <a:lstStyle/>
            <a:p>
              <a:pPr>
                <a:defRPr/>
              </a:pPr>
              <a:endParaRPr lang="zh-CN" altLang="en-US"/>
            </a:p>
          </p:txBody>
        </p:sp>
        <p:sp>
          <p:nvSpPr>
            <p:cNvPr id="179209" name="Rectangle 9">
              <a:extLst>
                <a:ext uri="{FF2B5EF4-FFF2-40B4-BE49-F238E27FC236}">
                  <a16:creationId xmlns:a16="http://schemas.microsoft.com/office/drawing/2014/main" id="{C7244628-6679-479B-9D33-E8AB10361B9F}"/>
                </a:ext>
              </a:extLst>
            </p:cNvPr>
            <p:cNvSpPr>
              <a:spLocks noChangeArrowheads="1"/>
            </p:cNvSpPr>
            <p:nvPr/>
          </p:nvSpPr>
          <p:spPr bwMode="auto">
            <a:xfrm>
              <a:off x="576" y="2534"/>
              <a:ext cx="1243" cy="442"/>
            </a:xfrm>
            <a:prstGeom prst="rect">
              <a:avLst/>
            </a:prstGeom>
            <a:noFill/>
            <a:ln w="9525">
              <a:noFill/>
              <a:miter lim="800000"/>
            </a:ln>
            <a:effectLst/>
          </p:spPr>
          <p:txBody>
            <a:bodyPr wrap="none" lIns="92075" tIns="46038" rIns="92075" bIns="46038">
              <a:spAutoFit/>
            </a:bodyPr>
            <a:lstStyle/>
            <a:p>
              <a:pPr algn="ctr" eaLnBrk="0" hangingPunct="0">
                <a:defRPr/>
              </a:pPr>
              <a:r>
                <a:rPr lang="zh-CN" altLang="en-US" sz="2000" b="1">
                  <a:solidFill>
                    <a:srgbClr val="000099"/>
                  </a:solidFill>
                  <a:effectLst>
                    <a:outerShdw blurRad="38100" dist="38100" dir="2700000" algn="tl">
                      <a:srgbClr val="C0C0C0"/>
                    </a:outerShdw>
                  </a:effectLst>
                  <a:latin typeface="Arial Narrow" panose="020B0606020202030204" pitchFamily="34" charset="0"/>
                  <a:ea typeface="仿宋_GB2312" pitchFamily="49" charset="-122"/>
                </a:rPr>
                <a:t>产品推向市场的</a:t>
              </a:r>
            </a:p>
            <a:p>
              <a:pPr algn="ctr" eaLnBrk="0" hangingPunct="0">
                <a:defRPr/>
              </a:pPr>
              <a:r>
                <a:rPr lang="zh-CN" altLang="en-US" sz="2000" b="1">
                  <a:solidFill>
                    <a:srgbClr val="000099"/>
                  </a:solidFill>
                  <a:effectLst>
                    <a:outerShdw blurRad="38100" dist="38100" dir="2700000" algn="tl">
                      <a:srgbClr val="C0C0C0"/>
                    </a:outerShdw>
                  </a:effectLst>
                  <a:latin typeface="Arial Narrow" panose="020B0606020202030204" pitchFamily="34" charset="0"/>
                  <a:ea typeface="仿宋_GB2312" pitchFamily="49" charset="-122"/>
                </a:rPr>
                <a:t>时间压力</a:t>
              </a:r>
              <a:endParaRPr lang="zh-CN" altLang="zh-CN" sz="2000" b="1">
                <a:solidFill>
                  <a:srgbClr val="000099"/>
                </a:solidFill>
                <a:effectLst>
                  <a:outerShdw blurRad="38100" dist="38100" dir="2700000" algn="tl">
                    <a:srgbClr val="C0C0C0"/>
                  </a:outerShdw>
                </a:effectLst>
                <a:latin typeface="Arial Narrow" panose="020B0606020202030204" pitchFamily="34" charset="0"/>
                <a:ea typeface="仿宋_GB2312" pitchFamily="49" charset="-122"/>
              </a:endParaRPr>
            </a:p>
          </p:txBody>
        </p:sp>
      </p:grpSp>
      <p:grpSp>
        <p:nvGrpSpPr>
          <p:cNvPr id="5" name="Group 16">
            <a:extLst>
              <a:ext uri="{FF2B5EF4-FFF2-40B4-BE49-F238E27FC236}">
                <a16:creationId xmlns:a16="http://schemas.microsoft.com/office/drawing/2014/main" id="{1B0B400D-36CC-4D92-A4DF-53A91B577446}"/>
              </a:ext>
            </a:extLst>
          </p:cNvPr>
          <p:cNvGrpSpPr>
            <a:grpSpLocks/>
          </p:cNvGrpSpPr>
          <p:nvPr/>
        </p:nvGrpSpPr>
        <p:grpSpPr bwMode="auto">
          <a:xfrm>
            <a:off x="2628900" y="4953000"/>
            <a:ext cx="3871913" cy="1295400"/>
            <a:chOff x="1656" y="3120"/>
            <a:chExt cx="2439" cy="816"/>
          </a:xfrm>
        </p:grpSpPr>
        <p:sp>
          <p:nvSpPr>
            <p:cNvPr id="179206" name="AutoShape 6">
              <a:extLst>
                <a:ext uri="{FF2B5EF4-FFF2-40B4-BE49-F238E27FC236}">
                  <a16:creationId xmlns:a16="http://schemas.microsoft.com/office/drawing/2014/main" id="{33881F83-7E21-4D20-B7B1-0B574A666BC9}"/>
                </a:ext>
              </a:extLst>
            </p:cNvPr>
            <p:cNvSpPr>
              <a:spLocks noChangeAspect="1" noChangeArrowheads="1"/>
            </p:cNvSpPr>
            <p:nvPr/>
          </p:nvSpPr>
          <p:spPr bwMode="auto">
            <a:xfrm>
              <a:off x="2745" y="3120"/>
              <a:ext cx="442" cy="585"/>
            </a:xfrm>
            <a:prstGeom prst="upArrow">
              <a:avLst>
                <a:gd name="adj1" fmla="val 50000"/>
                <a:gd name="adj2" fmla="val 47776"/>
              </a:avLst>
            </a:prstGeom>
            <a:gradFill rotWithShape="1">
              <a:gsLst>
                <a:gs pos="0">
                  <a:schemeClr val="accent1"/>
                </a:gs>
                <a:gs pos="100000">
                  <a:schemeClr val="accent2"/>
                </a:gs>
              </a:gsLst>
              <a:path path="rect">
                <a:fillToRect r="100000" b="100000"/>
              </a:path>
            </a:gradFill>
            <a:ln w="25400" algn="ctr">
              <a:noFill/>
              <a:miter lim="800000"/>
            </a:ln>
            <a:effectLst>
              <a:prstShdw prst="shdw18" dist="17961" dir="13500000">
                <a:schemeClr val="accent1">
                  <a:gamma/>
                  <a:shade val="60000"/>
                  <a:invGamma/>
                </a:schemeClr>
              </a:prstShdw>
            </a:effectLst>
          </p:spPr>
          <p:txBody>
            <a:bodyPr wrap="none" anchor="ctr"/>
            <a:lstStyle/>
            <a:p>
              <a:pPr>
                <a:defRPr/>
              </a:pPr>
              <a:endParaRPr lang="zh-CN" altLang="en-US"/>
            </a:p>
          </p:txBody>
        </p:sp>
        <p:sp>
          <p:nvSpPr>
            <p:cNvPr id="179210" name="Rectangle 10">
              <a:extLst>
                <a:ext uri="{FF2B5EF4-FFF2-40B4-BE49-F238E27FC236}">
                  <a16:creationId xmlns:a16="http://schemas.microsoft.com/office/drawing/2014/main" id="{A390C207-E89D-43B7-BAB2-9FB6CA771C53}"/>
                </a:ext>
              </a:extLst>
            </p:cNvPr>
            <p:cNvSpPr>
              <a:spLocks noChangeArrowheads="1"/>
            </p:cNvSpPr>
            <p:nvPr/>
          </p:nvSpPr>
          <p:spPr bwMode="auto">
            <a:xfrm>
              <a:off x="1656" y="3686"/>
              <a:ext cx="2439" cy="250"/>
            </a:xfrm>
            <a:prstGeom prst="rect">
              <a:avLst/>
            </a:prstGeom>
            <a:noFill/>
            <a:ln w="9525">
              <a:noFill/>
              <a:miter lim="800000"/>
            </a:ln>
            <a:effectLst/>
          </p:spPr>
          <p:txBody>
            <a:bodyPr lIns="92075" tIns="46038" rIns="92075" bIns="46038">
              <a:spAutoFit/>
            </a:bodyPr>
            <a:lstStyle/>
            <a:p>
              <a:pPr algn="ctr" eaLnBrk="0" hangingPunct="0">
                <a:defRPr/>
              </a:pPr>
              <a:r>
                <a:rPr lang="zh-CN" altLang="en-US" sz="2000" b="1">
                  <a:solidFill>
                    <a:srgbClr val="000099"/>
                  </a:solidFill>
                  <a:effectLst>
                    <a:outerShdw blurRad="38100" dist="38100" dir="2700000" algn="tl">
                      <a:srgbClr val="C0C0C0"/>
                    </a:outerShdw>
                  </a:effectLst>
                  <a:latin typeface="Arial Narrow" panose="020B0606020202030204" pitchFamily="34" charset="0"/>
                  <a:ea typeface="仿宋_GB2312" pitchFamily="49" charset="-122"/>
                </a:rPr>
                <a:t>开发成本的提高</a:t>
              </a:r>
              <a:endParaRPr lang="zh-CN" altLang="zh-CN" sz="2000" b="1">
                <a:solidFill>
                  <a:srgbClr val="000099"/>
                </a:solidFill>
                <a:effectLst>
                  <a:outerShdw blurRad="38100" dist="38100" dir="2700000" algn="tl">
                    <a:srgbClr val="C0C0C0"/>
                  </a:outerShdw>
                </a:effectLst>
                <a:latin typeface="Arial Narrow" panose="020B0606020202030204" pitchFamily="34" charset="0"/>
                <a:ea typeface="仿宋_GB2312" pitchFamily="49" charset="-122"/>
              </a:endParaRPr>
            </a:p>
          </p:txBody>
        </p:sp>
      </p:grpSp>
      <p:sp>
        <p:nvSpPr>
          <p:cNvPr id="179211" name="Rectangle 11">
            <a:extLst>
              <a:ext uri="{FF2B5EF4-FFF2-40B4-BE49-F238E27FC236}">
                <a16:creationId xmlns:a16="http://schemas.microsoft.com/office/drawing/2014/main" id="{4E33C338-23C8-47CD-909A-5D6BE3C272DB}"/>
              </a:ext>
            </a:extLst>
          </p:cNvPr>
          <p:cNvSpPr>
            <a:spLocks noChangeArrowheads="1"/>
          </p:cNvSpPr>
          <p:nvPr/>
        </p:nvSpPr>
        <p:spPr bwMode="auto">
          <a:xfrm>
            <a:off x="4171950" y="3870325"/>
            <a:ext cx="950913" cy="1006475"/>
          </a:xfrm>
          <a:prstGeom prst="rect">
            <a:avLst/>
          </a:prstGeom>
          <a:gradFill rotWithShape="1">
            <a:gsLst>
              <a:gs pos="0">
                <a:srgbClr val="66FFFF"/>
              </a:gs>
              <a:gs pos="100000">
                <a:schemeClr val="hlink"/>
              </a:gs>
            </a:gsLst>
            <a:path path="shape">
              <a:fillToRect l="50000" t="50000" r="50000" b="50000"/>
            </a:path>
          </a:gradFill>
          <a:ln>
            <a:noFill/>
          </a:ln>
          <a:effectLst>
            <a:outerShdw dist="35921" dir="2700000" algn="ctr" rotWithShape="0">
              <a:srgbClr val="808080"/>
            </a:outerShdw>
          </a:effectLst>
          <a:extLs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p>
            <a:pPr algn="ctr" eaLnBrk="0" hangingPunct="0"/>
            <a:r>
              <a:rPr lang="zh-CN" altLang="en-US" sz="2000" b="1">
                <a:solidFill>
                  <a:srgbClr val="660033"/>
                </a:solidFill>
                <a:latin typeface="Arial Narrow" panose="020B0606020202030204" pitchFamily="34" charset="0"/>
                <a:ea typeface="楷体_GB2312" pitchFamily="49" charset="-122"/>
              </a:rPr>
              <a:t>嵌入式</a:t>
            </a:r>
          </a:p>
          <a:p>
            <a:pPr algn="ctr" eaLnBrk="0" hangingPunct="0"/>
            <a:r>
              <a:rPr lang="zh-CN" altLang="en-US" sz="2000" b="1">
                <a:solidFill>
                  <a:srgbClr val="660033"/>
                </a:solidFill>
                <a:latin typeface="Arial Narrow" panose="020B0606020202030204" pitchFamily="34" charset="0"/>
                <a:ea typeface="楷体_GB2312" pitchFamily="49" charset="-122"/>
              </a:rPr>
              <a:t>软件</a:t>
            </a:r>
          </a:p>
          <a:p>
            <a:pPr algn="ctr" eaLnBrk="0" hangingPunct="0"/>
            <a:r>
              <a:rPr lang="zh-CN" altLang="en-US" sz="2000" b="1">
                <a:solidFill>
                  <a:srgbClr val="660033"/>
                </a:solidFill>
                <a:latin typeface="Arial Narrow" panose="020B0606020202030204" pitchFamily="34" charset="0"/>
                <a:ea typeface="楷体_GB2312" pitchFamily="49" charset="-122"/>
              </a:rPr>
              <a:t>危机</a:t>
            </a:r>
            <a:endParaRPr lang="zh-CN" altLang="zh-CN" sz="2000" b="1">
              <a:solidFill>
                <a:srgbClr val="660033"/>
              </a:solidFill>
              <a:latin typeface="Arial Narrow" panose="020B0606020202030204" pitchFamily="34" charset="0"/>
              <a:ea typeface="楷体_GB2312" pitchFamily="49" charset="-122"/>
            </a:endParaRPr>
          </a:p>
        </p:txBody>
      </p:sp>
      <p:sp>
        <p:nvSpPr>
          <p:cNvPr id="179212" name="Text Box 12">
            <a:extLst>
              <a:ext uri="{FF2B5EF4-FFF2-40B4-BE49-F238E27FC236}">
                <a16:creationId xmlns:a16="http://schemas.microsoft.com/office/drawing/2014/main" id="{6B62267A-402C-4D43-BECC-E6A14657457F}"/>
              </a:ext>
            </a:extLst>
          </p:cNvPr>
          <p:cNvSpPr txBox="1">
            <a:spLocks noChangeArrowheads="1"/>
          </p:cNvSpPr>
          <p:nvPr/>
        </p:nvSpPr>
        <p:spPr bwMode="auto">
          <a:xfrm>
            <a:off x="533400" y="1295400"/>
            <a:ext cx="2590800" cy="1616075"/>
          </a:xfrm>
          <a:prstGeom prst="rect">
            <a:avLst/>
          </a:prstGeom>
          <a:noFill/>
          <a:ln w="12700" cap="sq">
            <a:noFill/>
            <a:miter lim="800000"/>
            <a:headEnd type="none" w="sm" len="sm"/>
            <a:tailEnd type="none" w="sm" len="sm"/>
          </a:ln>
          <a:effectLst/>
        </p:spPr>
        <p:txBody>
          <a:bodyPr>
            <a:spAutoFit/>
          </a:bodyPr>
          <a:lstStyle/>
          <a:p>
            <a:pPr>
              <a:spcBef>
                <a:spcPct val="50000"/>
              </a:spcBef>
              <a:defRPr/>
            </a:pPr>
            <a:r>
              <a:rPr lang="en-US" altLang="zh-CN" sz="2000" b="1">
                <a:effectLst>
                  <a:outerShdw blurRad="38100" dist="38100" dir="2700000" algn="tl">
                    <a:srgbClr val="C0C0C0"/>
                  </a:outerShdw>
                </a:effectLst>
                <a:latin typeface="仿宋_GB2312" pitchFamily="49" charset="-122"/>
                <a:ea typeface="仿宋_GB2312" pitchFamily="49" charset="-122"/>
              </a:rPr>
              <a:t>32</a:t>
            </a:r>
            <a:r>
              <a:rPr lang="zh-CN" altLang="en-US" sz="2000" b="1">
                <a:effectLst>
                  <a:outerShdw blurRad="38100" dist="38100" dir="2700000" algn="tl">
                    <a:srgbClr val="C0C0C0"/>
                  </a:outerShdw>
                </a:effectLst>
                <a:latin typeface="仿宋_GB2312" pitchFamily="49" charset="-122"/>
                <a:ea typeface="仿宋_GB2312" pitchFamily="49" charset="-122"/>
              </a:rPr>
              <a:t>位芯片将能够执行由上百万行</a:t>
            </a:r>
            <a:r>
              <a:rPr lang="en-US" altLang="zh-CN" sz="2000" b="1">
                <a:effectLst>
                  <a:outerShdw blurRad="38100" dist="38100" dir="2700000" algn="tl">
                    <a:srgbClr val="C0C0C0"/>
                  </a:outerShdw>
                </a:effectLst>
                <a:latin typeface="仿宋_GB2312" pitchFamily="49" charset="-122"/>
                <a:ea typeface="仿宋_GB2312" pitchFamily="49" charset="-122"/>
              </a:rPr>
              <a:t>C</a:t>
            </a:r>
            <a:r>
              <a:rPr lang="zh-CN" altLang="en-US" sz="2000" b="1">
                <a:effectLst>
                  <a:outerShdw blurRad="38100" dist="38100" dir="2700000" algn="tl">
                    <a:srgbClr val="C0C0C0"/>
                  </a:outerShdw>
                </a:effectLst>
                <a:latin typeface="仿宋_GB2312" pitchFamily="49" charset="-122"/>
                <a:ea typeface="仿宋_GB2312" pitchFamily="49" charset="-122"/>
              </a:rPr>
              <a:t>代码构成的复杂程序，使得嵌入式应用具备高度复杂和智能化的功能</a:t>
            </a:r>
          </a:p>
        </p:txBody>
      </p:sp>
      <p:sp>
        <p:nvSpPr>
          <p:cNvPr id="179213" name="Text Box 13">
            <a:extLst>
              <a:ext uri="{FF2B5EF4-FFF2-40B4-BE49-F238E27FC236}">
                <a16:creationId xmlns:a16="http://schemas.microsoft.com/office/drawing/2014/main" id="{81211912-63BA-447D-B8B4-C495902D1644}"/>
              </a:ext>
            </a:extLst>
          </p:cNvPr>
          <p:cNvSpPr txBox="1">
            <a:spLocks noChangeArrowheads="1"/>
          </p:cNvSpPr>
          <p:nvPr/>
        </p:nvSpPr>
        <p:spPr bwMode="auto">
          <a:xfrm>
            <a:off x="6096000" y="1371600"/>
            <a:ext cx="2590800" cy="1371600"/>
          </a:xfrm>
          <a:prstGeom prst="rect">
            <a:avLst/>
          </a:prstGeom>
          <a:noFill/>
          <a:ln w="12700" cap="sq">
            <a:noFill/>
            <a:miter lim="800000"/>
            <a:headEnd type="none" w="sm" len="sm"/>
            <a:tailEnd type="none" w="sm" len="sm"/>
          </a:ln>
          <a:effectLst/>
        </p:spPr>
        <p:txBody>
          <a:bodyPr>
            <a:spAutoFit/>
          </a:bodyPr>
          <a:lstStyle/>
          <a:p>
            <a:pPr>
              <a:spcBef>
                <a:spcPct val="50000"/>
              </a:spcBef>
              <a:defRPr/>
            </a:pPr>
            <a:r>
              <a:rPr lang="zh-CN" altLang="en-US" sz="2000" b="1">
                <a:effectLst>
                  <a:outerShdw blurRad="38100" dist="38100" dir="2700000" algn="tl">
                    <a:srgbClr val="C0C0C0"/>
                  </a:outerShdw>
                </a:effectLst>
                <a:latin typeface="仿宋_GB2312" pitchFamily="49" charset="-122"/>
                <a:ea typeface="仿宋_GB2312" pitchFamily="49" charset="-122"/>
              </a:rPr>
              <a:t>软件的实现从某种意义上说决定了产品的功能，已成为新产品成功与否的关键因素。</a:t>
            </a:r>
            <a:r>
              <a:rPr kumimoji="1" lang="zh-CN" altLang="en-US" sz="2400" b="1">
                <a:latin typeface="仿宋_GB2312" pitchFamily="49" charset="-122"/>
                <a:ea typeface="仿宋_GB2312" pitchFamily="49" charset="-122"/>
              </a:rPr>
              <a:t> </a:t>
            </a:r>
          </a:p>
        </p:txBody>
      </p:sp>
      <p:pic>
        <p:nvPicPr>
          <p:cNvPr id="7" name="音频 6">
            <a:hlinkClick r:id="" action="ppaction://media"/>
            <a:extLst>
              <a:ext uri="{FF2B5EF4-FFF2-40B4-BE49-F238E27FC236}">
                <a16:creationId xmlns:a16="http://schemas.microsoft.com/office/drawing/2014/main" id="{18EABACE-B437-4ACE-A13D-347538E45C9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686800" y="6400800"/>
            <a:ext cx="304800" cy="304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6079"/>
    </mc:Choice>
    <mc:Fallback>
      <p:transition spd="slow" advTm="156079"/>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179211"/>
                                        </p:tgtEl>
                                        <p:attrNameLst>
                                          <p:attrName>style.visibility</p:attrName>
                                        </p:attrNameLst>
                                      </p:cBhvr>
                                      <p:to>
                                        <p:strVal val="visible"/>
                                      </p:to>
                                    </p:set>
                                  </p:childTnLst>
                                </p:cTn>
                              </p:par>
                            </p:childTnLst>
                          </p:cTn>
                        </p:par>
                      </p:childTnLst>
                    </p:cTn>
                  </p:par>
                  <p:par>
                    <p:cTn id="10" fill="hold" nodeType="clickPar">
                      <p:stCondLst>
                        <p:cond delay="indefinite"/>
                      </p:stCondLst>
                      <p:childTnLst>
                        <p:par>
                          <p:cTn id="11" fill="hold" nodeType="withGroup">
                            <p:stCondLst>
                              <p:cond delay="0"/>
                            </p:stCondLst>
                            <p:childTnLst>
                              <p:par>
                                <p:cTn id="12" presetID="22" presetClass="entr" presetSubtype="1"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up)">
                                      <p:cBhvr>
                                        <p:cTn id="14" dur="500"/>
                                        <p:tgtEl>
                                          <p:spTgt spid="2"/>
                                        </p:tgtEl>
                                      </p:cBhvr>
                                    </p:animEffect>
                                  </p:childTnLst>
                                </p:cTn>
                              </p:par>
                            </p:childTnLst>
                          </p:cTn>
                        </p:par>
                        <p:par>
                          <p:cTn id="15" fill="hold" nodeType="afterGroup">
                            <p:stCondLst>
                              <p:cond delay="500"/>
                            </p:stCondLst>
                            <p:childTnLst>
                              <p:par>
                                <p:cTn id="16" presetID="3" presetClass="entr" presetSubtype="10" fill="hold" grpId="0" nodeType="afterEffect">
                                  <p:stCondLst>
                                    <p:cond delay="0"/>
                                  </p:stCondLst>
                                  <p:childTnLst>
                                    <p:set>
                                      <p:cBhvr>
                                        <p:cTn id="17" dur="1" fill="hold">
                                          <p:stCondLst>
                                            <p:cond delay="0"/>
                                          </p:stCondLst>
                                        </p:cTn>
                                        <p:tgtEl>
                                          <p:spTgt spid="179212"/>
                                        </p:tgtEl>
                                        <p:attrNameLst>
                                          <p:attrName>style.visibility</p:attrName>
                                        </p:attrNameLst>
                                      </p:cBhvr>
                                      <p:to>
                                        <p:strVal val="visible"/>
                                      </p:to>
                                    </p:set>
                                    <p:animEffect transition="in" filter="blinds(horizontal)">
                                      <p:cBhvr>
                                        <p:cTn id="18" dur="500"/>
                                        <p:tgtEl>
                                          <p:spTgt spid="179212"/>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22" presetClass="entr" presetSubtype="2"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right)">
                                      <p:cBhvr>
                                        <p:cTn id="23" dur="500"/>
                                        <p:tgtEl>
                                          <p:spTgt spid="3"/>
                                        </p:tgtEl>
                                      </p:cBhvr>
                                    </p:animEffect>
                                  </p:childTnLst>
                                </p:cTn>
                              </p:par>
                            </p:childTnLst>
                          </p:cTn>
                        </p:par>
                        <p:par>
                          <p:cTn id="24" fill="hold" nodeType="afterGroup">
                            <p:stCondLst>
                              <p:cond delay="500"/>
                            </p:stCondLst>
                            <p:childTnLst>
                              <p:par>
                                <p:cTn id="25" presetID="3" presetClass="entr" presetSubtype="10" fill="hold" grpId="0" nodeType="afterEffect">
                                  <p:stCondLst>
                                    <p:cond delay="0"/>
                                  </p:stCondLst>
                                  <p:childTnLst>
                                    <p:set>
                                      <p:cBhvr>
                                        <p:cTn id="26" dur="1" fill="hold">
                                          <p:stCondLst>
                                            <p:cond delay="0"/>
                                          </p:stCondLst>
                                        </p:cTn>
                                        <p:tgtEl>
                                          <p:spTgt spid="179213"/>
                                        </p:tgtEl>
                                        <p:attrNameLst>
                                          <p:attrName>style.visibility</p:attrName>
                                        </p:attrNameLst>
                                      </p:cBhvr>
                                      <p:to>
                                        <p:strVal val="visible"/>
                                      </p:to>
                                    </p:set>
                                    <p:animEffect transition="in" filter="blinds(horizontal)">
                                      <p:cBhvr>
                                        <p:cTn id="27" dur="500"/>
                                        <p:tgtEl>
                                          <p:spTgt spid="179213"/>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4"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down)">
                                      <p:cBhvr>
                                        <p:cTn id="32" dur="500"/>
                                        <p:tgtEl>
                                          <p:spTgt spid="5"/>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wipe(left)">
                                      <p:cBhvr>
                                        <p:cTn id="3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8" fill="hold" display="0">
                  <p:stCondLst>
                    <p:cond delay="indefinite"/>
                  </p:stCondLst>
                  <p:endCondLst>
                    <p:cond evt="onStopAudio" delay="0">
                      <p:tgtEl>
                        <p:sldTgt/>
                      </p:tgtEl>
                    </p:cond>
                  </p:endCondLst>
                </p:cTn>
                <p:tgtEl>
                  <p:spTgt spid="7"/>
                </p:tgtEl>
              </p:cMediaNode>
            </p:audio>
          </p:childTnLst>
        </p:cTn>
      </p:par>
    </p:tnLst>
    <p:bldLst>
      <p:bldP spid="179211" grpId="0" animBg="1"/>
      <p:bldP spid="179212" grpId="0"/>
      <p:bldP spid="1792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4">
            <a:extLst>
              <a:ext uri="{FF2B5EF4-FFF2-40B4-BE49-F238E27FC236}">
                <a16:creationId xmlns:a16="http://schemas.microsoft.com/office/drawing/2014/main" id="{16E8C30E-C2A1-4A1F-8EB9-CF1AEB986BAB}"/>
              </a:ext>
            </a:extLst>
          </p:cNvPr>
          <p:cNvSpPr>
            <a:spLocks noGrp="1" noChangeArrowheads="1"/>
          </p:cNvSpPr>
          <p:nvPr>
            <p:ph type="title"/>
          </p:nvPr>
        </p:nvSpPr>
        <p:spPr>
          <a:xfrm>
            <a:off x="209550" y="0"/>
            <a:ext cx="8934450" cy="839788"/>
          </a:xfrm>
        </p:spPr>
        <p:txBody>
          <a:bodyPr lIns="80151" tIns="40076" rIns="80151" bIns="40076"/>
          <a:lstStyle/>
          <a:p>
            <a:pPr eaLnBrk="1" hangingPunct="1"/>
            <a:r>
              <a:rPr lang="zh-CN" altLang="en-US"/>
              <a:t>软件体现价值</a:t>
            </a:r>
          </a:p>
        </p:txBody>
      </p:sp>
      <p:sp>
        <p:nvSpPr>
          <p:cNvPr id="82946" name="Rectangle 5">
            <a:extLst>
              <a:ext uri="{FF2B5EF4-FFF2-40B4-BE49-F238E27FC236}">
                <a16:creationId xmlns:a16="http://schemas.microsoft.com/office/drawing/2014/main" id="{75E3A5E8-9AFB-4F37-B353-99666FD0C3B4}"/>
              </a:ext>
            </a:extLst>
          </p:cNvPr>
          <p:cNvSpPr>
            <a:spLocks noGrp="1" noChangeArrowheads="1"/>
          </p:cNvSpPr>
          <p:nvPr>
            <p:ph idx="1"/>
          </p:nvPr>
        </p:nvSpPr>
        <p:spPr>
          <a:xfrm>
            <a:off x="468313" y="2708275"/>
            <a:ext cx="4176712" cy="1944688"/>
          </a:xfrm>
        </p:spPr>
        <p:txBody>
          <a:bodyPr lIns="80151" tIns="40076" rIns="80151" bIns="40076"/>
          <a:lstStyle/>
          <a:p>
            <a:pPr eaLnBrk="1" hangingPunct="1"/>
            <a:r>
              <a:rPr lang="en-US" altLang="zh-CN" sz="2800"/>
              <a:t> DVD</a:t>
            </a:r>
            <a:r>
              <a:rPr lang="zh-CN" altLang="en-US" sz="2800"/>
              <a:t>播放机</a:t>
            </a:r>
          </a:p>
          <a:p>
            <a:pPr lvl="1" eaLnBrk="1" hangingPunct="1"/>
            <a:r>
              <a:rPr lang="zh-CN" altLang="en-US" sz="2000"/>
              <a:t>功能：视频 </a:t>
            </a:r>
            <a:r>
              <a:rPr lang="en-US" altLang="zh-CN" sz="2000"/>
              <a:t>+ </a:t>
            </a:r>
            <a:r>
              <a:rPr lang="zh-CN" altLang="en-US" sz="2000"/>
              <a:t>音频（</a:t>
            </a:r>
            <a:r>
              <a:rPr lang="en-US" altLang="zh-CN" sz="2000"/>
              <a:t>incl. MP3</a:t>
            </a:r>
            <a:r>
              <a:rPr lang="zh-CN" altLang="en-US" sz="2000"/>
              <a:t>） </a:t>
            </a:r>
          </a:p>
          <a:p>
            <a:pPr lvl="1" eaLnBrk="1" hangingPunct="1"/>
            <a:r>
              <a:rPr lang="zh-CN" altLang="en-US" sz="2000"/>
              <a:t>价格：</a:t>
            </a:r>
            <a:r>
              <a:rPr lang="en-US" altLang="zh-CN" sz="2000"/>
              <a:t>200 – 600</a:t>
            </a:r>
            <a:r>
              <a:rPr lang="zh-CN" altLang="en-US" sz="2000"/>
              <a:t>元</a:t>
            </a:r>
          </a:p>
        </p:txBody>
      </p:sp>
      <p:pic>
        <p:nvPicPr>
          <p:cNvPr id="82947" name="Picture 6" descr="DVD5900Front">
            <a:extLst>
              <a:ext uri="{FF2B5EF4-FFF2-40B4-BE49-F238E27FC236}">
                <a16:creationId xmlns:a16="http://schemas.microsoft.com/office/drawing/2014/main" id="{45A90F56-4471-4454-A0AB-532888749B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4213" y="1196975"/>
            <a:ext cx="3444875" cy="131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948" name="Picture 7" descr="1121285959351_BlueMini">
            <a:extLst>
              <a:ext uri="{FF2B5EF4-FFF2-40B4-BE49-F238E27FC236}">
                <a16:creationId xmlns:a16="http://schemas.microsoft.com/office/drawing/2014/main" id="{8DA15445-A168-4B19-BA14-16B5835FF8E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84888" y="908050"/>
            <a:ext cx="1236662"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949" name="Rectangle 8">
            <a:extLst>
              <a:ext uri="{FF2B5EF4-FFF2-40B4-BE49-F238E27FC236}">
                <a16:creationId xmlns:a16="http://schemas.microsoft.com/office/drawing/2014/main" id="{708D1636-E757-4688-8E0D-914A7C932360}"/>
              </a:ext>
            </a:extLst>
          </p:cNvPr>
          <p:cNvSpPr>
            <a:spLocks noChangeArrowheads="1"/>
          </p:cNvSpPr>
          <p:nvPr/>
        </p:nvSpPr>
        <p:spPr bwMode="auto">
          <a:xfrm>
            <a:off x="4648200" y="2743200"/>
            <a:ext cx="424815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0151" tIns="40076" rIns="80151" bIns="40076"/>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FontTx/>
              <a:buChar char="•"/>
            </a:pPr>
            <a:r>
              <a:rPr lang="en-US" altLang="zh-CN" sz="2800" b="1">
                <a:solidFill>
                  <a:schemeClr val="accent2"/>
                </a:solidFill>
                <a:latin typeface="仿宋_GB2312" pitchFamily="49" charset="-122"/>
              </a:rPr>
              <a:t>iPod MP3</a:t>
            </a:r>
            <a:r>
              <a:rPr lang="zh-CN" altLang="en-US" sz="2800" b="1">
                <a:solidFill>
                  <a:schemeClr val="accent2"/>
                </a:solidFill>
                <a:latin typeface="仿宋_GB2312" pitchFamily="49" charset="-122"/>
              </a:rPr>
              <a:t>播放机</a:t>
            </a:r>
          </a:p>
          <a:p>
            <a:pPr lvl="1" eaLnBrk="1" hangingPunct="1">
              <a:spcBef>
                <a:spcPct val="20000"/>
              </a:spcBef>
              <a:buFontTx/>
              <a:buChar char="–"/>
            </a:pPr>
            <a:r>
              <a:rPr lang="zh-CN" altLang="en-US" sz="2000"/>
              <a:t>功能：</a:t>
            </a:r>
            <a:r>
              <a:rPr lang="en-US" altLang="zh-CN" sz="2000"/>
              <a:t>MP3</a:t>
            </a:r>
          </a:p>
          <a:p>
            <a:pPr lvl="1" eaLnBrk="1" hangingPunct="1">
              <a:spcBef>
                <a:spcPct val="20000"/>
              </a:spcBef>
              <a:buFontTx/>
              <a:buChar char="–"/>
            </a:pPr>
            <a:r>
              <a:rPr lang="zh-CN" altLang="en-US" sz="2000"/>
              <a:t>价格：</a:t>
            </a:r>
          </a:p>
        </p:txBody>
      </p:sp>
      <p:graphicFrame>
        <p:nvGraphicFramePr>
          <p:cNvPr id="353315" name="Group 35">
            <a:extLst>
              <a:ext uri="{FF2B5EF4-FFF2-40B4-BE49-F238E27FC236}">
                <a16:creationId xmlns:a16="http://schemas.microsoft.com/office/drawing/2014/main" id="{2B1C4426-7E6E-4700-8AE4-7AA4C99536D9}"/>
              </a:ext>
            </a:extLst>
          </p:cNvPr>
          <p:cNvGraphicFramePr>
            <a:graphicFrameLocks noGrp="1"/>
          </p:cNvGraphicFramePr>
          <p:nvPr/>
        </p:nvGraphicFramePr>
        <p:xfrm>
          <a:off x="6096000" y="3581400"/>
          <a:ext cx="2819400" cy="1306958"/>
        </p:xfrm>
        <a:graphic>
          <a:graphicData uri="http://schemas.openxmlformats.org/drawingml/2006/table">
            <a:tbl>
              <a:tblPr/>
              <a:tblGrid>
                <a:gridCol w="1144588">
                  <a:extLst>
                    <a:ext uri="{9D8B030D-6E8A-4147-A177-3AD203B41FA5}">
                      <a16:colId xmlns:a16="http://schemas.microsoft.com/office/drawing/2014/main" val="20000"/>
                    </a:ext>
                  </a:extLst>
                </a:gridCol>
                <a:gridCol w="736600">
                  <a:extLst>
                    <a:ext uri="{9D8B030D-6E8A-4147-A177-3AD203B41FA5}">
                      <a16:colId xmlns:a16="http://schemas.microsoft.com/office/drawing/2014/main" val="20001"/>
                    </a:ext>
                  </a:extLst>
                </a:gridCol>
                <a:gridCol w="938212">
                  <a:extLst>
                    <a:ext uri="{9D8B030D-6E8A-4147-A177-3AD203B41FA5}">
                      <a16:colId xmlns:a16="http://schemas.microsoft.com/office/drawing/2014/main" val="20002"/>
                    </a:ext>
                  </a:extLst>
                </a:gridCol>
              </a:tblGrid>
              <a:tr h="412401">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iPod nano</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1 GB</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1400</a:t>
                      </a:r>
                      <a:r>
                        <a:rPr kumimoji="0" lang="zh-CN" altLang="en-US" sz="1200" b="1" i="0" u="none" strike="noStrike" cap="none" normalizeH="0" baseline="0">
                          <a:ln>
                            <a:noFill/>
                          </a:ln>
                          <a:solidFill>
                            <a:schemeClr val="accent2"/>
                          </a:solidFill>
                          <a:effectLst/>
                          <a:latin typeface="仿宋_GB2312" pitchFamily="49" charset="-122"/>
                          <a:ea typeface="宋体" panose="02010600030101010101" pitchFamily="2" charset="-122"/>
                        </a:rPr>
                        <a:t>元</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12401">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iPod nano</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4 GB</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2200</a:t>
                      </a:r>
                      <a:r>
                        <a:rPr kumimoji="0" lang="zh-CN" altLang="en-US" sz="1200" b="1" i="0" u="none" strike="noStrike" cap="none" normalizeH="0" baseline="0">
                          <a:ln>
                            <a:noFill/>
                          </a:ln>
                          <a:solidFill>
                            <a:schemeClr val="accent2"/>
                          </a:solidFill>
                          <a:effectLst/>
                          <a:latin typeface="仿宋_GB2312" pitchFamily="49" charset="-122"/>
                          <a:ea typeface="宋体" panose="02010600030101010101" pitchFamily="2" charset="-122"/>
                        </a:rPr>
                        <a:t>元</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35299">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iPod</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30GB</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2800</a:t>
                      </a:r>
                      <a:r>
                        <a:rPr kumimoji="0" lang="zh-CN" altLang="en-US" sz="1200" b="1" i="0" u="none" strike="noStrike" cap="none" normalizeH="0" baseline="0">
                          <a:ln>
                            <a:noFill/>
                          </a:ln>
                          <a:solidFill>
                            <a:schemeClr val="accent2"/>
                          </a:solidFill>
                          <a:effectLst/>
                          <a:latin typeface="仿宋_GB2312" pitchFamily="49" charset="-122"/>
                          <a:ea typeface="宋体" panose="02010600030101010101" pitchFamily="2" charset="-122"/>
                        </a:rPr>
                        <a:t>元</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35299">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iPod</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60GB</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tc>
                  <a:txBody>
                    <a:bodyPr/>
                    <a:lstStyle/>
                    <a:p>
                      <a:pPr marL="0" marR="0" lvl="0" indent="0" algn="l" defTabSz="802005" rtl="0" eaLnBrk="1" fontAlgn="base" latinLnBrk="0" hangingPunct="1">
                        <a:lnSpc>
                          <a:spcPct val="100000"/>
                        </a:lnSpc>
                        <a:spcBef>
                          <a:spcPct val="20000"/>
                        </a:spcBef>
                        <a:spcAft>
                          <a:spcPct val="0"/>
                        </a:spcAft>
                        <a:buClrTx/>
                        <a:buSzTx/>
                        <a:buFontTx/>
                        <a:buNone/>
                      </a:pPr>
                      <a:r>
                        <a:rPr kumimoji="0" lang="en-US" altLang="zh-CN" sz="1200" b="1" i="0" u="none" strike="noStrike" cap="none" normalizeH="0" baseline="0">
                          <a:ln>
                            <a:noFill/>
                          </a:ln>
                          <a:solidFill>
                            <a:schemeClr val="accent2"/>
                          </a:solidFill>
                          <a:effectLst/>
                          <a:latin typeface="仿宋_GB2312" pitchFamily="49" charset="-122"/>
                          <a:ea typeface="宋体" panose="02010600030101010101" pitchFamily="2" charset="-122"/>
                        </a:rPr>
                        <a:t>3800</a:t>
                      </a:r>
                      <a:r>
                        <a:rPr kumimoji="0" lang="zh-CN" altLang="en-US" sz="1200" b="1" i="0" u="none" strike="noStrike" cap="none" normalizeH="0" baseline="0">
                          <a:ln>
                            <a:noFill/>
                          </a:ln>
                          <a:solidFill>
                            <a:schemeClr val="accent2"/>
                          </a:solidFill>
                          <a:effectLst/>
                          <a:latin typeface="仿宋_GB2312" pitchFamily="49" charset="-122"/>
                          <a:ea typeface="宋体" panose="02010600030101010101" pitchFamily="2" charset="-122"/>
                        </a:rPr>
                        <a:t>元</a:t>
                      </a:r>
                    </a:p>
                  </a:txBody>
                  <a:tcPr marL="80167" marR="80167" marT="29099" marB="29099" horzOverflow="overflow">
                    <a:lnL w="12700" cap="flat" cmpd="sng" algn="ctr">
                      <a:solidFill>
                        <a:srgbClr val="789BE8"/>
                      </a:solidFill>
                      <a:prstDash val="solid"/>
                      <a:round/>
                      <a:headEnd type="none" w="med" len="med"/>
                      <a:tailEnd type="none" w="med" len="med"/>
                    </a:lnL>
                    <a:lnR w="12700" cap="flat" cmpd="sng" algn="ctr">
                      <a:solidFill>
                        <a:srgbClr val="789BE8"/>
                      </a:solidFill>
                      <a:prstDash val="solid"/>
                      <a:round/>
                      <a:headEnd type="none" w="med" len="med"/>
                      <a:tailEnd type="none" w="med" len="med"/>
                    </a:lnR>
                    <a:lnT w="12700" cap="flat" cmpd="sng" algn="ctr">
                      <a:solidFill>
                        <a:srgbClr val="789BE8"/>
                      </a:solidFill>
                      <a:prstDash val="solid"/>
                      <a:round/>
                      <a:headEnd type="none" w="med" len="med"/>
                      <a:tailEnd type="none" w="med" len="med"/>
                    </a:lnT>
                    <a:lnB w="12700" cap="flat" cmpd="sng" algn="ctr">
                      <a:solidFill>
                        <a:srgbClr val="789BE8"/>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353311" name="Rectangle 31">
            <a:extLst>
              <a:ext uri="{FF2B5EF4-FFF2-40B4-BE49-F238E27FC236}">
                <a16:creationId xmlns:a16="http://schemas.microsoft.com/office/drawing/2014/main" id="{F9D71ED2-E72C-4A37-8FF7-8075425296E0}"/>
              </a:ext>
            </a:extLst>
          </p:cNvPr>
          <p:cNvSpPr>
            <a:spLocks noChangeArrowheads="1"/>
          </p:cNvSpPr>
          <p:nvPr/>
        </p:nvSpPr>
        <p:spPr bwMode="auto">
          <a:xfrm>
            <a:off x="381000" y="4648200"/>
            <a:ext cx="7850188"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0151" tIns="40076" rIns="80151" bIns="40076"/>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FontTx/>
              <a:buChar char="•"/>
            </a:pPr>
            <a:r>
              <a:rPr lang="en-US" altLang="zh-CN" sz="2400" b="1">
                <a:solidFill>
                  <a:schemeClr val="accent2"/>
                </a:solidFill>
                <a:latin typeface="仿宋_GB2312" pitchFamily="49" charset="-122"/>
              </a:rPr>
              <a:t> </a:t>
            </a:r>
            <a:r>
              <a:rPr lang="zh-CN" altLang="en-US" sz="2400" b="1">
                <a:solidFill>
                  <a:schemeClr val="accent2"/>
                </a:solidFill>
                <a:latin typeface="仿宋_GB2312" pitchFamily="49" charset="-122"/>
              </a:rPr>
              <a:t>两者的硬件差异？</a:t>
            </a:r>
          </a:p>
          <a:p>
            <a:pPr eaLnBrk="1" hangingPunct="1">
              <a:spcBef>
                <a:spcPct val="20000"/>
              </a:spcBef>
              <a:buFontTx/>
              <a:buChar char="•"/>
            </a:pPr>
            <a:r>
              <a:rPr lang="zh-CN" altLang="en-US" sz="2400" b="1">
                <a:solidFill>
                  <a:schemeClr val="accent2"/>
                </a:solidFill>
                <a:latin typeface="仿宋_GB2312" pitchFamily="49" charset="-122"/>
              </a:rPr>
              <a:t> 两者的价格差异？</a:t>
            </a:r>
          </a:p>
          <a:p>
            <a:pPr eaLnBrk="1" hangingPunct="1">
              <a:spcBef>
                <a:spcPct val="20000"/>
              </a:spcBef>
              <a:buFontTx/>
              <a:buChar char="•"/>
            </a:pPr>
            <a:r>
              <a:rPr lang="zh-CN" altLang="en-US" sz="2400" b="1">
                <a:solidFill>
                  <a:schemeClr val="accent2"/>
                </a:solidFill>
                <a:latin typeface="仿宋_GB2312" pitchFamily="49" charset="-122"/>
              </a:rPr>
              <a:t> 核心价值在于：</a:t>
            </a:r>
            <a:r>
              <a:rPr lang="zh-CN" altLang="en-US" sz="2400" b="1">
                <a:solidFill>
                  <a:srgbClr val="FC2054"/>
                </a:solidFill>
                <a:latin typeface="仿宋_GB2312" pitchFamily="49" charset="-122"/>
              </a:rPr>
              <a:t>好的软件带给消费者最好的使用体验</a:t>
            </a:r>
          </a:p>
        </p:txBody>
      </p:sp>
      <p:pic>
        <p:nvPicPr>
          <p:cNvPr id="2" name="音频 1">
            <a:hlinkClick r:id="" action="ppaction://media"/>
            <a:extLst>
              <a:ext uri="{FF2B5EF4-FFF2-40B4-BE49-F238E27FC236}">
                <a16:creationId xmlns:a16="http://schemas.microsoft.com/office/drawing/2014/main" id="{3007A438-6F0F-46AE-8763-B9D52E38F87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686800" y="6400800"/>
            <a:ext cx="304800" cy="304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1057"/>
    </mc:Choice>
    <mc:Fallback>
      <p:transition spd="slow" advTm="141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5331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2">
            <a:extLst>
              <a:ext uri="{FF2B5EF4-FFF2-40B4-BE49-F238E27FC236}">
                <a16:creationId xmlns:a16="http://schemas.microsoft.com/office/drawing/2014/main" id="{581A0B44-8011-4A6D-8061-DFD1597B6C01}"/>
              </a:ext>
            </a:extLst>
          </p:cNvPr>
          <p:cNvSpPr>
            <a:spLocks noGrp="1" noChangeArrowheads="1"/>
          </p:cNvSpPr>
          <p:nvPr>
            <p:ph type="title"/>
          </p:nvPr>
        </p:nvSpPr>
        <p:spPr/>
        <p:txBody>
          <a:bodyPr/>
          <a:lstStyle/>
          <a:p>
            <a:pPr eaLnBrk="1" hangingPunct="1"/>
            <a:r>
              <a:rPr lang="zh-CN" altLang="en-US" sz="3600"/>
              <a:t>嵌入式系统应用走向纵深</a:t>
            </a:r>
          </a:p>
        </p:txBody>
      </p:sp>
      <p:sp>
        <p:nvSpPr>
          <p:cNvPr id="83970" name="Rectangle 3">
            <a:extLst>
              <a:ext uri="{FF2B5EF4-FFF2-40B4-BE49-F238E27FC236}">
                <a16:creationId xmlns:a16="http://schemas.microsoft.com/office/drawing/2014/main" id="{2056F42D-AFBE-4BA8-8D55-5F7CE356C83E}"/>
              </a:ext>
            </a:extLst>
          </p:cNvPr>
          <p:cNvSpPr>
            <a:spLocks noGrp="1" noChangeArrowheads="1"/>
          </p:cNvSpPr>
          <p:nvPr>
            <p:ph idx="1"/>
          </p:nvPr>
        </p:nvSpPr>
        <p:spPr/>
        <p:txBody>
          <a:bodyPr/>
          <a:lstStyle/>
          <a:p>
            <a:pPr lvl="1" eaLnBrk="1" hangingPunct="1">
              <a:spcBef>
                <a:spcPct val="40000"/>
              </a:spcBef>
              <a:buSzPct val="80000"/>
            </a:pPr>
            <a:r>
              <a:rPr lang="zh-CN" altLang="en-US" sz="2400" b="1"/>
              <a:t>为此，嵌入式系统已</a:t>
            </a:r>
            <a:r>
              <a:rPr lang="zh-CN" altLang="en-US" sz="2400" b="1">
                <a:solidFill>
                  <a:srgbClr val="CC3300"/>
                </a:solidFill>
              </a:rPr>
              <a:t>大量采用</a:t>
            </a:r>
            <a:r>
              <a:rPr lang="zh-CN" altLang="en-US" sz="2400" b="1">
                <a:solidFill>
                  <a:srgbClr val="CC3300"/>
                </a:solidFill>
                <a:ea typeface="楷体_GB2312" pitchFamily="49" charset="-122"/>
              </a:rPr>
              <a:t>嵌入式操作系统</a:t>
            </a:r>
            <a:r>
              <a:rPr lang="zh-CN" altLang="en-US" sz="2400" b="1"/>
              <a:t>。</a:t>
            </a:r>
          </a:p>
          <a:p>
            <a:pPr lvl="1" eaLnBrk="1" hangingPunct="1">
              <a:spcBef>
                <a:spcPct val="40000"/>
              </a:spcBef>
              <a:buSzPct val="80000"/>
            </a:pPr>
            <a:r>
              <a:rPr lang="zh-CN" altLang="en-US" sz="2400" b="1"/>
              <a:t>嵌入式操作系统功能不断的扩大和丰富，由</a:t>
            </a:r>
            <a:r>
              <a:rPr lang="en-US" altLang="zh-CN" sz="2400" b="1"/>
              <a:t>80</a:t>
            </a:r>
            <a:r>
              <a:rPr lang="zh-CN" altLang="en-US" sz="2400" b="1"/>
              <a:t>年代只有内核、发展为包括内核、网络、文件、图形接口、嵌入式</a:t>
            </a:r>
            <a:r>
              <a:rPr lang="en-US" altLang="zh-CN" sz="2400" b="1"/>
              <a:t>JAVA</a:t>
            </a:r>
            <a:r>
              <a:rPr lang="zh-CN" altLang="en-US" sz="2400" b="1"/>
              <a:t>、嵌入式</a:t>
            </a:r>
            <a:r>
              <a:rPr lang="en-US" altLang="zh-CN" sz="2400" b="1"/>
              <a:t>CORBA</a:t>
            </a:r>
            <a:r>
              <a:rPr lang="zh-CN" altLang="en-US" sz="2400" b="1"/>
              <a:t>及分布式处理等丰富功能的集合。</a:t>
            </a:r>
          </a:p>
          <a:p>
            <a:pPr lvl="1" eaLnBrk="1" hangingPunct="1">
              <a:spcBef>
                <a:spcPct val="40000"/>
              </a:spcBef>
              <a:buSzPct val="80000"/>
            </a:pPr>
            <a:r>
              <a:rPr lang="zh-CN" altLang="en-US" sz="2400" b="1"/>
              <a:t>此外，</a:t>
            </a:r>
            <a:r>
              <a:rPr lang="zh-CN" altLang="en-US" sz="2400" b="1">
                <a:solidFill>
                  <a:srgbClr val="CC0000"/>
                </a:solidFill>
                <a:ea typeface="楷体_GB2312" pitchFamily="49" charset="-122"/>
              </a:rPr>
              <a:t>嵌入式开发工具</a:t>
            </a:r>
            <a:r>
              <a:rPr lang="zh-CN" altLang="en-US" sz="2400" b="1"/>
              <a:t>更加丰富，其集成度和易用性不断提高，目前不同厂商已开发出不同类型的嵌入式开发工具，可以覆盖嵌入式软件开发过程各个阶段，提高嵌入式软件开发效率。</a:t>
            </a:r>
          </a:p>
        </p:txBody>
      </p:sp>
      <p:pic>
        <p:nvPicPr>
          <p:cNvPr id="2" name="音频 1">
            <a:hlinkClick r:id="" action="ppaction://media"/>
            <a:extLst>
              <a:ext uri="{FF2B5EF4-FFF2-40B4-BE49-F238E27FC236}">
                <a16:creationId xmlns:a16="http://schemas.microsoft.com/office/drawing/2014/main" id="{BB307A11-8B9F-4425-BAE9-E53BD4A6C1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3853"/>
    </mc:Choice>
    <mc:Fallback>
      <p:transition spd="slow" advTm="143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2">
            <a:extLst>
              <a:ext uri="{FF2B5EF4-FFF2-40B4-BE49-F238E27FC236}">
                <a16:creationId xmlns:a16="http://schemas.microsoft.com/office/drawing/2014/main" id="{10DDF1B7-0907-45F7-8286-A44956FBB00C}"/>
              </a:ext>
            </a:extLst>
          </p:cNvPr>
          <p:cNvSpPr>
            <a:spLocks noGrp="1" noChangeArrowheads="1"/>
          </p:cNvSpPr>
          <p:nvPr>
            <p:ph type="title"/>
          </p:nvPr>
        </p:nvSpPr>
        <p:spPr/>
        <p:txBody>
          <a:bodyPr/>
          <a:lstStyle/>
          <a:p>
            <a:pPr eaLnBrk="1" hangingPunct="1"/>
            <a:r>
              <a:rPr lang="zh-CN" altLang="en-US"/>
              <a:t>嵌入式系统的特点</a:t>
            </a:r>
          </a:p>
        </p:txBody>
      </p:sp>
      <p:sp>
        <p:nvSpPr>
          <p:cNvPr id="86018" name="Rectangle 3">
            <a:extLst>
              <a:ext uri="{FF2B5EF4-FFF2-40B4-BE49-F238E27FC236}">
                <a16:creationId xmlns:a16="http://schemas.microsoft.com/office/drawing/2014/main" id="{16678DD7-1E74-4496-97E3-9E30901CE769}"/>
              </a:ext>
            </a:extLst>
          </p:cNvPr>
          <p:cNvSpPr>
            <a:spLocks noGrp="1" noChangeArrowheads="1"/>
          </p:cNvSpPr>
          <p:nvPr>
            <p:ph idx="1"/>
          </p:nvPr>
        </p:nvSpPr>
        <p:spPr>
          <a:xfrm>
            <a:off x="731838" y="1219200"/>
            <a:ext cx="7954962" cy="5410200"/>
          </a:xfrm>
        </p:spPr>
        <p:txBody>
          <a:bodyPr/>
          <a:lstStyle/>
          <a:p>
            <a:pPr eaLnBrk="1" hangingPunct="1">
              <a:lnSpc>
                <a:spcPct val="115000"/>
              </a:lnSpc>
            </a:pPr>
            <a:r>
              <a:rPr lang="zh-CN" altLang="en-US" sz="2800"/>
              <a:t>嵌入式系统通常是形式多样、面向特定应用的</a:t>
            </a:r>
          </a:p>
          <a:p>
            <a:pPr eaLnBrk="1" hangingPunct="1">
              <a:lnSpc>
                <a:spcPct val="115000"/>
              </a:lnSpc>
            </a:pPr>
            <a:r>
              <a:rPr lang="zh-CN" altLang="en-US" sz="2800"/>
              <a:t>嵌入式系统得到多种类型的处理器和处理器体系结构的支持</a:t>
            </a:r>
          </a:p>
          <a:p>
            <a:pPr eaLnBrk="1" hangingPunct="1">
              <a:lnSpc>
                <a:spcPct val="115000"/>
              </a:lnSpc>
            </a:pPr>
            <a:r>
              <a:rPr lang="zh-CN" altLang="en-US" sz="2800"/>
              <a:t>嵌入式系统通常极其关注成本</a:t>
            </a:r>
          </a:p>
          <a:p>
            <a:pPr eaLnBrk="1" hangingPunct="1">
              <a:lnSpc>
                <a:spcPct val="115000"/>
              </a:lnSpc>
            </a:pPr>
            <a:r>
              <a:rPr lang="zh-CN" altLang="en-US" sz="2800"/>
              <a:t>嵌入式系统有实时性和可靠性的要求</a:t>
            </a:r>
          </a:p>
          <a:p>
            <a:pPr eaLnBrk="1" hangingPunct="1">
              <a:lnSpc>
                <a:spcPct val="115000"/>
              </a:lnSpc>
            </a:pPr>
            <a:r>
              <a:rPr lang="zh-CN" altLang="en-US" sz="2800"/>
              <a:t>嵌入式系统使用的操作系统一般是适应多种处理器、可剪裁、轻量型、实时可靠、可固化的嵌入式操作系统</a:t>
            </a:r>
          </a:p>
          <a:p>
            <a:pPr eaLnBrk="1" hangingPunct="1">
              <a:lnSpc>
                <a:spcPct val="115000"/>
              </a:lnSpc>
            </a:pPr>
            <a:r>
              <a:rPr lang="zh-CN" altLang="en-US" sz="2800"/>
              <a:t>嵌入式系统开发需要专门工具和特殊方法</a:t>
            </a:r>
          </a:p>
        </p:txBody>
      </p:sp>
      <p:pic>
        <p:nvPicPr>
          <p:cNvPr id="2" name="音频 1">
            <a:hlinkClick r:id="" action="ppaction://media"/>
            <a:extLst>
              <a:ext uri="{FF2B5EF4-FFF2-40B4-BE49-F238E27FC236}">
                <a16:creationId xmlns:a16="http://schemas.microsoft.com/office/drawing/2014/main" id="{94BA7E7A-3624-4CDE-937B-A552B22FF3B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0205"/>
    </mc:Choice>
    <mc:Fallback>
      <p:transition spd="slow" advTm="2602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2">
            <a:extLst>
              <a:ext uri="{FF2B5EF4-FFF2-40B4-BE49-F238E27FC236}">
                <a16:creationId xmlns:a16="http://schemas.microsoft.com/office/drawing/2014/main" id="{22B00B52-C233-4F14-BA36-6098A6044C60}"/>
              </a:ext>
            </a:extLst>
          </p:cNvPr>
          <p:cNvSpPr>
            <a:spLocks noGrp="1" noChangeArrowheads="1"/>
          </p:cNvSpPr>
          <p:nvPr>
            <p:ph type="title"/>
          </p:nvPr>
        </p:nvSpPr>
        <p:spPr/>
        <p:txBody>
          <a:bodyPr/>
          <a:lstStyle/>
          <a:p>
            <a:pPr eaLnBrk="1" hangingPunct="1"/>
            <a:r>
              <a:rPr lang="zh-CN" altLang="en-US" sz="3600"/>
              <a:t>形式多样、面向特定应用</a:t>
            </a:r>
          </a:p>
        </p:txBody>
      </p:sp>
      <p:sp>
        <p:nvSpPr>
          <p:cNvPr id="88066" name="Rectangle 3">
            <a:extLst>
              <a:ext uri="{FF2B5EF4-FFF2-40B4-BE49-F238E27FC236}">
                <a16:creationId xmlns:a16="http://schemas.microsoft.com/office/drawing/2014/main" id="{F0F04FE7-E34D-4C5C-B4C8-70EE29A202F2}"/>
              </a:ext>
            </a:extLst>
          </p:cNvPr>
          <p:cNvSpPr>
            <a:spLocks noGrp="1" noChangeArrowheads="1"/>
          </p:cNvSpPr>
          <p:nvPr>
            <p:ph idx="1"/>
          </p:nvPr>
        </p:nvSpPr>
        <p:spPr>
          <a:xfrm>
            <a:off x="381000" y="1600200"/>
            <a:ext cx="8229600" cy="4525963"/>
          </a:xfrm>
        </p:spPr>
        <p:txBody>
          <a:bodyPr/>
          <a:lstStyle/>
          <a:p>
            <a:pPr lvl="1" eaLnBrk="1" hangingPunct="1">
              <a:lnSpc>
                <a:spcPct val="115000"/>
              </a:lnSpc>
            </a:pPr>
            <a:r>
              <a:rPr lang="zh-CN" altLang="en-US" b="1" dirty="0"/>
              <a:t>一般用于特定的任务，其硬件和软件都必须高效率地设计，量体裁衣、去除冗余，而通用计算机则是一个通用的计算平台。 </a:t>
            </a:r>
          </a:p>
          <a:p>
            <a:pPr lvl="1" eaLnBrk="1" hangingPunct="1">
              <a:lnSpc>
                <a:spcPct val="115000"/>
              </a:lnSpc>
            </a:pPr>
            <a:r>
              <a:rPr lang="zh-CN" altLang="en-US" b="1" dirty="0"/>
              <a:t>它通常都具有低功耗、体积小、集成度高等特点，能够把通用微处理器中许多由板卡完成的任务集成在芯片内部。</a:t>
            </a:r>
          </a:p>
          <a:p>
            <a:pPr lvl="1" eaLnBrk="1" hangingPunct="1">
              <a:lnSpc>
                <a:spcPct val="115000"/>
              </a:lnSpc>
            </a:pPr>
            <a:r>
              <a:rPr lang="zh-CN" altLang="en-US" b="1" dirty="0"/>
              <a:t>嵌入式软件是应用程序和操作系统两种软件的一体化程序。</a:t>
            </a:r>
          </a:p>
        </p:txBody>
      </p:sp>
      <p:pic>
        <p:nvPicPr>
          <p:cNvPr id="3" name="音频 2">
            <a:hlinkClick r:id="" action="ppaction://media"/>
            <a:extLst>
              <a:ext uri="{FF2B5EF4-FFF2-40B4-BE49-F238E27FC236}">
                <a16:creationId xmlns:a16="http://schemas.microsoft.com/office/drawing/2014/main" id="{204EF194-7B00-4702-B0DE-5E59CF9E12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6170"/>
    </mc:Choice>
    <mc:Fallback>
      <p:transition spd="slow" advTm="206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2">
            <a:extLst>
              <a:ext uri="{FF2B5EF4-FFF2-40B4-BE49-F238E27FC236}">
                <a16:creationId xmlns:a16="http://schemas.microsoft.com/office/drawing/2014/main" id="{C82B6495-6BE2-4F6C-83C6-7BCB9037FEE6}"/>
              </a:ext>
            </a:extLst>
          </p:cNvPr>
          <p:cNvSpPr>
            <a:spLocks noGrp="1" noChangeArrowheads="1"/>
          </p:cNvSpPr>
          <p:nvPr>
            <p:ph type="title"/>
          </p:nvPr>
        </p:nvSpPr>
        <p:spPr/>
        <p:txBody>
          <a:bodyPr/>
          <a:lstStyle/>
          <a:p>
            <a:pPr eaLnBrk="1" hangingPunct="1"/>
            <a:r>
              <a:rPr lang="zh-CN" altLang="en-US" sz="3600"/>
              <a:t>处理器和处理器体系结构类型多</a:t>
            </a:r>
          </a:p>
        </p:txBody>
      </p:sp>
      <p:sp>
        <p:nvSpPr>
          <p:cNvPr id="90114" name="Rectangle 3">
            <a:extLst>
              <a:ext uri="{FF2B5EF4-FFF2-40B4-BE49-F238E27FC236}">
                <a16:creationId xmlns:a16="http://schemas.microsoft.com/office/drawing/2014/main" id="{2FA989D5-A577-418F-975B-0594BB236CCF}"/>
              </a:ext>
            </a:extLst>
          </p:cNvPr>
          <p:cNvSpPr>
            <a:spLocks noGrp="1" noChangeArrowheads="1"/>
          </p:cNvSpPr>
          <p:nvPr>
            <p:ph idx="1"/>
          </p:nvPr>
        </p:nvSpPr>
        <p:spPr/>
        <p:txBody>
          <a:bodyPr/>
          <a:lstStyle/>
          <a:p>
            <a:pPr lvl="1" eaLnBrk="1" hangingPunct="1">
              <a:lnSpc>
                <a:spcPct val="90000"/>
              </a:lnSpc>
            </a:pPr>
            <a:r>
              <a:rPr lang="zh-CN" altLang="en-US" b="1" dirty="0"/>
              <a:t>通用计算机采用少数的处理器类型和体系结构，而且主要掌握在少数大公司手里。 </a:t>
            </a:r>
          </a:p>
          <a:p>
            <a:pPr lvl="1" eaLnBrk="1" hangingPunct="1">
              <a:lnSpc>
                <a:spcPct val="90000"/>
              </a:lnSpc>
            </a:pPr>
            <a:r>
              <a:rPr lang="zh-CN" altLang="en-US" b="1" dirty="0"/>
              <a:t>嵌入式系统可采用多种类型的处理器和处理器体系结构。</a:t>
            </a:r>
          </a:p>
          <a:p>
            <a:pPr lvl="1" eaLnBrk="1" hangingPunct="1">
              <a:lnSpc>
                <a:spcPct val="90000"/>
              </a:lnSpc>
            </a:pPr>
            <a:r>
              <a:rPr lang="zh-CN" altLang="en-US" b="1" dirty="0"/>
              <a:t>在嵌入式微处理器产业链上，</a:t>
            </a:r>
            <a:r>
              <a:rPr lang="en-US" altLang="zh-CN" b="1" dirty="0"/>
              <a:t>IP</a:t>
            </a:r>
            <a:r>
              <a:rPr lang="zh-CN" altLang="en-US" b="1" dirty="0"/>
              <a:t>设计、面向应用的特定嵌入式微处理器的设计、芯片的制造已相成巨大的产业。大家分工协作，形成多赢模式。</a:t>
            </a:r>
          </a:p>
          <a:p>
            <a:pPr lvl="1" eaLnBrk="1" hangingPunct="1">
              <a:lnSpc>
                <a:spcPct val="90000"/>
              </a:lnSpc>
            </a:pPr>
            <a:r>
              <a:rPr lang="zh-CN" altLang="en-US" b="1" dirty="0"/>
              <a:t>有上千种的嵌入式微处理器和几十种嵌入式微处理器体系结构可以选择。</a:t>
            </a:r>
          </a:p>
        </p:txBody>
      </p:sp>
      <p:pic>
        <p:nvPicPr>
          <p:cNvPr id="2" name="音频 1">
            <a:hlinkClick r:id="" action="ppaction://media"/>
            <a:extLst>
              <a:ext uri="{FF2B5EF4-FFF2-40B4-BE49-F238E27FC236}">
                <a16:creationId xmlns:a16="http://schemas.microsoft.com/office/drawing/2014/main" id="{F06DE24D-171A-4D50-81C3-F1FA120F1E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2531"/>
    </mc:Choice>
    <mc:Fallback>
      <p:transition spd="slow" advTm="272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8.8|41.8|27|22.8"/>
</p:tagLst>
</file>

<file path=ppt/tags/tag2.xml><?xml version="1.0" encoding="utf-8"?>
<p:tagLst xmlns:a="http://schemas.openxmlformats.org/drawingml/2006/main" xmlns:r="http://schemas.openxmlformats.org/officeDocument/2006/relationships" xmlns:p="http://schemas.openxmlformats.org/presentationml/2006/main">
  <p:tag name="TIMING" val="|70.3"/>
</p:tagLst>
</file>

<file path=ppt/tags/tag3.xml><?xml version="1.0" encoding="utf-8"?>
<p:tagLst xmlns:a="http://schemas.openxmlformats.org/drawingml/2006/main" xmlns:r="http://schemas.openxmlformats.org/officeDocument/2006/relationships" xmlns:p="http://schemas.openxmlformats.org/presentationml/2006/main">
  <p:tag name="TIMING" val="|4.5|4.6|1.2|0.8|0.8"/>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宋体"/>
        <a:cs typeface=""/>
      </a:majorFont>
      <a:minorFont>
        <a:latin typeface="仿宋_GB2312"/>
        <a:ea typeface="仿宋_GB2312"/>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480</TotalTime>
  <Words>1353</Words>
  <Application>Microsoft Office PowerPoint</Application>
  <PresentationFormat>全屏显示(4:3)</PresentationFormat>
  <Paragraphs>167</Paragraphs>
  <Slides>15</Slides>
  <Notes>14</Notes>
  <HiddenSlides>0</HiddenSlides>
  <MMClips>14</MMClips>
  <ScaleCrop>false</ScaleCrop>
  <HeadingPairs>
    <vt:vector size="8" baseType="variant">
      <vt:variant>
        <vt:lpstr>已用的字体</vt:lpstr>
      </vt:variant>
      <vt:variant>
        <vt:i4>4</vt:i4>
      </vt:variant>
      <vt:variant>
        <vt:lpstr>主题</vt:lpstr>
      </vt:variant>
      <vt:variant>
        <vt:i4>1</vt:i4>
      </vt:variant>
      <vt:variant>
        <vt:lpstr>嵌入 OLE 服务器</vt:lpstr>
      </vt:variant>
      <vt:variant>
        <vt:i4>1</vt:i4>
      </vt:variant>
      <vt:variant>
        <vt:lpstr>幻灯片标题</vt:lpstr>
      </vt:variant>
      <vt:variant>
        <vt:i4>15</vt:i4>
      </vt:variant>
    </vt:vector>
  </HeadingPairs>
  <TitlesOfParts>
    <vt:vector size="21" baseType="lpstr">
      <vt:lpstr>仿宋_GB2312</vt:lpstr>
      <vt:lpstr>Arial</vt:lpstr>
      <vt:lpstr>Arial Narrow</vt:lpstr>
      <vt:lpstr>Times New Roman</vt:lpstr>
      <vt:lpstr>Default Design</vt:lpstr>
      <vt:lpstr>Bitmap Image</vt:lpstr>
      <vt:lpstr>嵌入式系统应用走向纵深</vt:lpstr>
      <vt:lpstr>嵌入式系统应用走向纵深</vt:lpstr>
      <vt:lpstr>嵌入式系统应用走向纵深</vt:lpstr>
      <vt:lpstr>嵌入式系统应用走向纵深</vt:lpstr>
      <vt:lpstr>软件体现价值</vt:lpstr>
      <vt:lpstr>嵌入式系统应用走向纵深</vt:lpstr>
      <vt:lpstr>嵌入式系统的特点</vt:lpstr>
      <vt:lpstr>形式多样、面向特定应用</vt:lpstr>
      <vt:lpstr>处理器和处理器体系结构类型多</vt:lpstr>
      <vt:lpstr>PowerPoint 演示文稿</vt:lpstr>
      <vt:lpstr>关注成本</vt:lpstr>
      <vt:lpstr>实时性和可靠性的要求</vt:lpstr>
      <vt:lpstr>适应多种处理器、可剪裁、轻量型、 实时可靠、可固化的嵌入式操作系统</vt:lpstr>
      <vt:lpstr>开发需要专门工具和特殊方法</vt:lpstr>
      <vt:lpstr>开发需要专门工具和特殊方法</vt:lpstr>
    </vt:vector>
  </TitlesOfParts>
  <Company>esmertec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电子科技大学 嵌入式软件工程中心</dc:title>
  <dc:creator>luo</dc:creator>
  <cp:lastModifiedBy>Hong Chen</cp:lastModifiedBy>
  <cp:revision>90</cp:revision>
  <dcterms:created xsi:type="dcterms:W3CDTF">2006-10-17T11:43:23Z</dcterms:created>
  <dcterms:modified xsi:type="dcterms:W3CDTF">2020-03-01T12:40:37Z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